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/>
  <p:notesSz cx="9144000" cy="6858000"/>
  <p:embeddedFontLst>
    <p:embeddedFont>
      <p:font typeface="Open Sans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259080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/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7;n"/>
          <p:cNvSpPr txBox="1"/>
          <p:nvPr>
            <p:ph type="dt" idx="10"/>
          </p:nvPr>
        </p:nvSpPr>
        <p:spPr>
          <a:xfrm>
            <a:off x="0" y="6513909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:notes"/>
          <p:cNvSpPr txBox="1"/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1:notes"/>
          <p:cNvSpPr/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7b1bc7885_1_5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7b1bc7885_1_5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" name="Google Shape;513;g127b1bc7885_1_5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7b1bc7885_1_13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7b1bc7885_1_13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g127b1bc7885_1_13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7b1bc7885_1_25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7b1bc7885_1_25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4" name="Google Shape;534;g127b1bc7885_1_25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7b1bc7885_1_42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7b1bc7885_1_42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5" name="Google Shape;545;g127b1bc7885_1_42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7b1bc7885_1_51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7b1bc7885_1_51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5" name="Google Shape;555;g127b1bc7885_1_51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7b1bc7885_1_63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7b1bc7885_1_63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composition of industries in the two states is different</a:t>
            </a:r>
            <a:endParaRPr lang="en-US"/>
          </a:p>
        </p:txBody>
      </p:sp>
      <p:sp>
        <p:nvSpPr>
          <p:cNvPr id="565" name="Google Shape;565;g127b1bc7885_1_63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7b1bc7885_1_76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7b1bc7885_1_76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7" name="Google Shape;577;g127b1bc7885_1_76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7b1bc7885_1_85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7b1bc7885_1_85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g127b1bc7885_1_85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7b1bc7885_1_98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7b1bc7885_1_98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g127b1bc7885_1_98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7b1bc7885_1_130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27b1bc7885_1_130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5" name="Google Shape;605;g127b1bc7885_1_130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:notes"/>
          <p:cNvSpPr/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:notes"/>
          <p:cNvSpPr txBox="1"/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2:notes"/>
          <p:cNvSpPr txBox="1"/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7b1bc7885_0_109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g127b1bc7885_0_109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7b1bc7885_0_103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g127b1bc7885_0_103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7b1bc7885_0_18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7b1bc7885_0_18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g127b1bc7885_0_18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7b1bc7885_0_28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7b1bc7885_0_28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g127b1bc7885_0_28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7b1bc7885_0_65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7b1bc7885_0_65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0" name="Google Shape;450;g127b1bc7885_0_65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7b1bc7885_0_48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7b1bc7885_0_48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g127b1bc7885_0_48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7b1bc7885_0_76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7b1bc7885_0_76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2" name="Google Shape;482;g127b1bc7885_0_76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7b1bc7885_0_90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7b1bc7885_0_90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g127b1bc7885_0_90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7b1bc7885_1_142:notes"/>
          <p:cNvSpPr/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7b1bc7885_1_142:notes"/>
          <p:cNvSpPr txBox="1"/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g127b1bc7885_1_142:notes"/>
          <p:cNvSpPr txBox="1"/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4"/>
          <p:cNvSpPr txBox="1"/>
          <p:nvPr>
            <p:ph type="body" idx="1"/>
          </p:nvPr>
        </p:nvSpPr>
        <p:spPr>
          <a:xfrm>
            <a:off x="228600" y="4476750"/>
            <a:ext cx="86868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457200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64"/>
          <p:cNvSpPr txBox="1"/>
          <p:nvPr>
            <p:ph type="ftr" idx="11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4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" name="Google Shape;19;p264"/>
          <p:cNvSpPr txBox="1"/>
          <p:nvPr>
            <p:ph type="title"/>
          </p:nvPr>
        </p:nvSpPr>
        <p:spPr>
          <a:xfrm>
            <a:off x="228600" y="209550"/>
            <a:ext cx="8686800" cy="54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3"/>
          <p:cNvSpPr txBox="1"/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3"/>
          <p:cNvSpPr txBox="1"/>
          <p:nvPr>
            <p:ph type="body" idx="1"/>
          </p:nvPr>
        </p:nvSpPr>
        <p:spPr>
          <a:xfrm>
            <a:off x="685800" y="1089316"/>
            <a:ext cx="38100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" name="Google Shape;61;p273"/>
          <p:cNvSpPr txBox="1"/>
          <p:nvPr>
            <p:ph type="body" idx="2"/>
          </p:nvPr>
        </p:nvSpPr>
        <p:spPr>
          <a:xfrm>
            <a:off x="4648200" y="1089316"/>
            <a:ext cx="38100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273"/>
          <p:cNvSpPr txBox="1"/>
          <p:nvPr>
            <p:ph type="body" idx="3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5"/>
        </a:solidFill>
        <a:effectLst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Only">
  <p:cSld name="33_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5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5"/>
          <p:cNvSpPr/>
          <p:nvPr>
            <p:ph type="pic" idx="2"/>
          </p:nvPr>
        </p:nvSpPr>
        <p:spPr>
          <a:xfrm>
            <a:off x="685801" y="951569"/>
            <a:ext cx="1764195" cy="26517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275"/>
          <p:cNvSpPr/>
          <p:nvPr>
            <p:ph type="pic" idx="3"/>
          </p:nvPr>
        </p:nvSpPr>
        <p:spPr>
          <a:xfrm>
            <a:off x="4693478" y="951569"/>
            <a:ext cx="1764195" cy="26517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275"/>
          <p:cNvSpPr txBox="1"/>
          <p:nvPr>
            <p:ph type="body" idx="1"/>
          </p:nvPr>
        </p:nvSpPr>
        <p:spPr>
          <a:xfrm>
            <a:off x="2600782" y="951569"/>
            <a:ext cx="185985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75"/>
          <p:cNvSpPr txBox="1"/>
          <p:nvPr>
            <p:ph type="body" idx="4"/>
          </p:nvPr>
        </p:nvSpPr>
        <p:spPr>
          <a:xfrm>
            <a:off x="6598342" y="951569"/>
            <a:ext cx="185985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75"/>
          <p:cNvSpPr txBox="1"/>
          <p:nvPr>
            <p:ph type="body" idx="5"/>
          </p:nvPr>
        </p:nvSpPr>
        <p:spPr>
          <a:xfrm>
            <a:off x="685801" y="3735424"/>
            <a:ext cx="3774839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5"/>
          <p:cNvSpPr txBox="1"/>
          <p:nvPr>
            <p:ph type="body" idx="6"/>
          </p:nvPr>
        </p:nvSpPr>
        <p:spPr>
          <a:xfrm>
            <a:off x="4693479" y="3735424"/>
            <a:ext cx="376472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Text">
  <p:cSld name="Three Bar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6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6"/>
          <p:cNvSpPr/>
          <p:nvPr>
            <p:ph type="pic" idx="2"/>
          </p:nvPr>
        </p:nvSpPr>
        <p:spPr>
          <a:xfrm>
            <a:off x="685800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276"/>
          <p:cNvSpPr/>
          <p:nvPr>
            <p:ph type="pic" idx="3"/>
          </p:nvPr>
        </p:nvSpPr>
        <p:spPr>
          <a:xfrm>
            <a:off x="3323844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276"/>
          <p:cNvSpPr/>
          <p:nvPr>
            <p:ph type="pic" idx="4"/>
          </p:nvPr>
        </p:nvSpPr>
        <p:spPr>
          <a:xfrm>
            <a:off x="5961888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276"/>
          <p:cNvSpPr txBox="1"/>
          <p:nvPr>
            <p:ph type="body" idx="1"/>
          </p:nvPr>
        </p:nvSpPr>
        <p:spPr>
          <a:xfrm>
            <a:off x="685800" y="2421403"/>
            <a:ext cx="2496312" cy="60939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76"/>
          <p:cNvSpPr txBox="1"/>
          <p:nvPr>
            <p:ph type="body" idx="5"/>
          </p:nvPr>
        </p:nvSpPr>
        <p:spPr>
          <a:xfrm>
            <a:off x="3323844" y="2421403"/>
            <a:ext cx="2496312" cy="60939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6"/>
          <p:cNvSpPr txBox="1"/>
          <p:nvPr>
            <p:ph type="body" idx="6"/>
          </p:nvPr>
        </p:nvSpPr>
        <p:spPr>
          <a:xfrm>
            <a:off x="5961888" y="2421403"/>
            <a:ext cx="2496312" cy="609398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6"/>
          <p:cNvSpPr txBox="1"/>
          <p:nvPr>
            <p:ph type="body" idx="7"/>
          </p:nvPr>
        </p:nvSpPr>
        <p:spPr>
          <a:xfrm>
            <a:off x="685800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6"/>
          <p:cNvSpPr txBox="1"/>
          <p:nvPr>
            <p:ph type="body" idx="8"/>
          </p:nvPr>
        </p:nvSpPr>
        <p:spPr>
          <a:xfrm>
            <a:off x="3323844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6"/>
          <p:cNvSpPr txBox="1"/>
          <p:nvPr>
            <p:ph type="body" idx="9"/>
          </p:nvPr>
        </p:nvSpPr>
        <p:spPr>
          <a:xfrm>
            <a:off x="5961888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ight Grid">
  <p:cSld name="Eight Grid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7"/>
          <p:cNvSpPr/>
          <p:nvPr>
            <p:ph type="pic" idx="2"/>
          </p:nvPr>
        </p:nvSpPr>
        <p:spPr>
          <a:xfrm>
            <a:off x="0" y="0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77"/>
          <p:cNvSpPr/>
          <p:nvPr>
            <p:ph type="pic" idx="3"/>
          </p:nvPr>
        </p:nvSpPr>
        <p:spPr>
          <a:xfrm>
            <a:off x="2286762" y="0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77"/>
          <p:cNvSpPr/>
          <p:nvPr>
            <p:ph type="pic" idx="4"/>
          </p:nvPr>
        </p:nvSpPr>
        <p:spPr>
          <a:xfrm>
            <a:off x="4573524" y="0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77"/>
          <p:cNvSpPr/>
          <p:nvPr>
            <p:ph type="pic" idx="5"/>
          </p:nvPr>
        </p:nvSpPr>
        <p:spPr>
          <a:xfrm>
            <a:off x="6860286" y="0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77"/>
          <p:cNvSpPr/>
          <p:nvPr>
            <p:ph type="pic" idx="6"/>
          </p:nvPr>
        </p:nvSpPr>
        <p:spPr>
          <a:xfrm>
            <a:off x="0" y="2564892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77"/>
          <p:cNvSpPr/>
          <p:nvPr>
            <p:ph type="pic" idx="7"/>
          </p:nvPr>
        </p:nvSpPr>
        <p:spPr>
          <a:xfrm>
            <a:off x="2286762" y="2564892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77"/>
          <p:cNvSpPr/>
          <p:nvPr>
            <p:ph type="pic" idx="8"/>
          </p:nvPr>
        </p:nvSpPr>
        <p:spPr>
          <a:xfrm>
            <a:off x="4573524" y="2564892"/>
            <a:ext cx="2297430" cy="2578608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77"/>
          <p:cNvSpPr/>
          <p:nvPr>
            <p:ph type="pic" idx="9"/>
          </p:nvPr>
        </p:nvSpPr>
        <p:spPr>
          <a:xfrm>
            <a:off x="6860286" y="2564892"/>
            <a:ext cx="2297430" cy="25786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fteen Grid">
  <p:cSld name="Fifteen Grid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8"/>
          <p:cNvSpPr/>
          <p:nvPr>
            <p:ph type="pic" idx="2"/>
          </p:nvPr>
        </p:nvSpPr>
        <p:spPr>
          <a:xfrm>
            <a:off x="0" y="0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78"/>
          <p:cNvSpPr/>
          <p:nvPr>
            <p:ph type="pic" idx="3"/>
          </p:nvPr>
        </p:nvSpPr>
        <p:spPr>
          <a:xfrm>
            <a:off x="1828229" y="0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78"/>
          <p:cNvSpPr/>
          <p:nvPr>
            <p:ph type="pic" idx="4"/>
          </p:nvPr>
        </p:nvSpPr>
        <p:spPr>
          <a:xfrm>
            <a:off x="3656457" y="0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78"/>
          <p:cNvSpPr/>
          <p:nvPr>
            <p:ph type="pic" idx="5"/>
          </p:nvPr>
        </p:nvSpPr>
        <p:spPr>
          <a:xfrm>
            <a:off x="5484686" y="0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78"/>
          <p:cNvSpPr/>
          <p:nvPr>
            <p:ph type="pic" idx="6"/>
          </p:nvPr>
        </p:nvSpPr>
        <p:spPr>
          <a:xfrm>
            <a:off x="7312914" y="0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78"/>
          <p:cNvSpPr/>
          <p:nvPr>
            <p:ph type="pic" idx="7"/>
          </p:nvPr>
        </p:nvSpPr>
        <p:spPr>
          <a:xfrm>
            <a:off x="0" y="1711071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78"/>
          <p:cNvSpPr/>
          <p:nvPr>
            <p:ph type="pic" idx="8"/>
          </p:nvPr>
        </p:nvSpPr>
        <p:spPr>
          <a:xfrm>
            <a:off x="1828229" y="1711071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78"/>
          <p:cNvSpPr/>
          <p:nvPr>
            <p:ph type="pic" idx="9"/>
          </p:nvPr>
        </p:nvSpPr>
        <p:spPr>
          <a:xfrm>
            <a:off x="3656457" y="1711071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78"/>
          <p:cNvSpPr/>
          <p:nvPr>
            <p:ph type="pic" idx="13"/>
          </p:nvPr>
        </p:nvSpPr>
        <p:spPr>
          <a:xfrm>
            <a:off x="5484686" y="1711071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8"/>
          <p:cNvSpPr/>
          <p:nvPr>
            <p:ph type="pic" idx="14"/>
          </p:nvPr>
        </p:nvSpPr>
        <p:spPr>
          <a:xfrm>
            <a:off x="7312914" y="1711071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78"/>
          <p:cNvSpPr/>
          <p:nvPr>
            <p:ph type="pic" idx="15"/>
          </p:nvPr>
        </p:nvSpPr>
        <p:spPr>
          <a:xfrm>
            <a:off x="0" y="3422142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78"/>
          <p:cNvSpPr/>
          <p:nvPr>
            <p:ph type="pic" idx="16"/>
          </p:nvPr>
        </p:nvSpPr>
        <p:spPr>
          <a:xfrm>
            <a:off x="1828229" y="3422142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78"/>
          <p:cNvSpPr/>
          <p:nvPr>
            <p:ph type="pic" idx="17"/>
          </p:nvPr>
        </p:nvSpPr>
        <p:spPr>
          <a:xfrm>
            <a:off x="3656457" y="3422142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78"/>
          <p:cNvSpPr/>
          <p:nvPr>
            <p:ph type="pic" idx="18"/>
          </p:nvPr>
        </p:nvSpPr>
        <p:spPr>
          <a:xfrm>
            <a:off x="5484686" y="3422142"/>
            <a:ext cx="1831086" cy="1721358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78"/>
          <p:cNvSpPr/>
          <p:nvPr>
            <p:ph type="pic" idx="19"/>
          </p:nvPr>
        </p:nvSpPr>
        <p:spPr>
          <a:xfrm>
            <a:off x="7312914" y="3422142"/>
            <a:ext cx="1831086" cy="17213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 Grid">
  <p:cSld name="24 Gri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9"/>
          <p:cNvSpPr/>
          <p:nvPr>
            <p:ph type="pic" idx="2"/>
          </p:nvPr>
        </p:nvSpPr>
        <p:spPr>
          <a:xfrm>
            <a:off x="0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79"/>
          <p:cNvSpPr/>
          <p:nvPr>
            <p:ph type="pic" idx="3"/>
          </p:nvPr>
        </p:nvSpPr>
        <p:spPr>
          <a:xfrm>
            <a:off x="1521562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9"/>
          <p:cNvSpPr/>
          <p:nvPr>
            <p:ph type="pic" idx="4"/>
          </p:nvPr>
        </p:nvSpPr>
        <p:spPr>
          <a:xfrm>
            <a:off x="3043124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9"/>
          <p:cNvSpPr/>
          <p:nvPr>
            <p:ph type="pic" idx="5"/>
          </p:nvPr>
        </p:nvSpPr>
        <p:spPr>
          <a:xfrm>
            <a:off x="4564685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9"/>
          <p:cNvSpPr/>
          <p:nvPr>
            <p:ph type="pic" idx="6"/>
          </p:nvPr>
        </p:nvSpPr>
        <p:spPr>
          <a:xfrm>
            <a:off x="7607808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79"/>
          <p:cNvSpPr/>
          <p:nvPr>
            <p:ph type="pic" idx="7"/>
          </p:nvPr>
        </p:nvSpPr>
        <p:spPr>
          <a:xfrm>
            <a:off x="6086247" y="0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79"/>
          <p:cNvSpPr/>
          <p:nvPr>
            <p:ph type="pic" idx="8"/>
          </p:nvPr>
        </p:nvSpPr>
        <p:spPr>
          <a:xfrm>
            <a:off x="0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79"/>
          <p:cNvSpPr/>
          <p:nvPr>
            <p:ph type="pic" idx="9"/>
          </p:nvPr>
        </p:nvSpPr>
        <p:spPr>
          <a:xfrm>
            <a:off x="1521562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79"/>
          <p:cNvSpPr/>
          <p:nvPr>
            <p:ph type="pic" idx="13"/>
          </p:nvPr>
        </p:nvSpPr>
        <p:spPr>
          <a:xfrm>
            <a:off x="3043124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79"/>
          <p:cNvSpPr/>
          <p:nvPr>
            <p:ph type="pic" idx="14"/>
          </p:nvPr>
        </p:nvSpPr>
        <p:spPr>
          <a:xfrm>
            <a:off x="4564685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79"/>
          <p:cNvSpPr/>
          <p:nvPr>
            <p:ph type="pic" idx="15"/>
          </p:nvPr>
        </p:nvSpPr>
        <p:spPr>
          <a:xfrm>
            <a:off x="7607808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79"/>
          <p:cNvSpPr/>
          <p:nvPr>
            <p:ph type="pic" idx="16"/>
          </p:nvPr>
        </p:nvSpPr>
        <p:spPr>
          <a:xfrm>
            <a:off x="6086247" y="1282446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79"/>
          <p:cNvSpPr/>
          <p:nvPr>
            <p:ph type="pic" idx="17"/>
          </p:nvPr>
        </p:nvSpPr>
        <p:spPr>
          <a:xfrm>
            <a:off x="0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79"/>
          <p:cNvSpPr/>
          <p:nvPr>
            <p:ph type="pic" idx="18"/>
          </p:nvPr>
        </p:nvSpPr>
        <p:spPr>
          <a:xfrm>
            <a:off x="1521562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79"/>
          <p:cNvSpPr/>
          <p:nvPr>
            <p:ph type="pic" idx="19"/>
          </p:nvPr>
        </p:nvSpPr>
        <p:spPr>
          <a:xfrm>
            <a:off x="3043124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79"/>
          <p:cNvSpPr/>
          <p:nvPr>
            <p:ph type="pic" idx="20"/>
          </p:nvPr>
        </p:nvSpPr>
        <p:spPr>
          <a:xfrm>
            <a:off x="4564685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9"/>
          <p:cNvSpPr/>
          <p:nvPr>
            <p:ph type="pic" idx="21"/>
          </p:nvPr>
        </p:nvSpPr>
        <p:spPr>
          <a:xfrm>
            <a:off x="7607808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79"/>
          <p:cNvSpPr/>
          <p:nvPr>
            <p:ph type="pic" idx="22"/>
          </p:nvPr>
        </p:nvSpPr>
        <p:spPr>
          <a:xfrm>
            <a:off x="6086247" y="2564892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79"/>
          <p:cNvSpPr/>
          <p:nvPr>
            <p:ph type="pic" idx="23"/>
          </p:nvPr>
        </p:nvSpPr>
        <p:spPr>
          <a:xfrm>
            <a:off x="0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79"/>
          <p:cNvSpPr/>
          <p:nvPr>
            <p:ph type="pic" idx="24"/>
          </p:nvPr>
        </p:nvSpPr>
        <p:spPr>
          <a:xfrm>
            <a:off x="1521562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79"/>
          <p:cNvSpPr/>
          <p:nvPr>
            <p:ph type="pic" idx="25"/>
          </p:nvPr>
        </p:nvSpPr>
        <p:spPr>
          <a:xfrm>
            <a:off x="3043124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79"/>
          <p:cNvSpPr/>
          <p:nvPr>
            <p:ph type="pic" idx="26"/>
          </p:nvPr>
        </p:nvSpPr>
        <p:spPr>
          <a:xfrm>
            <a:off x="4564685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79"/>
          <p:cNvSpPr/>
          <p:nvPr>
            <p:ph type="pic" idx="27"/>
          </p:nvPr>
        </p:nvSpPr>
        <p:spPr>
          <a:xfrm>
            <a:off x="7607808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9"/>
          <p:cNvSpPr/>
          <p:nvPr>
            <p:ph type="pic" idx="28"/>
          </p:nvPr>
        </p:nvSpPr>
        <p:spPr>
          <a:xfrm>
            <a:off x="6086247" y="3847338"/>
            <a:ext cx="1536192" cy="12961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all Text">
  <p:cSld name="Four Tall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0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0"/>
          <p:cNvSpPr/>
          <p:nvPr>
            <p:ph type="pic" idx="2"/>
          </p:nvPr>
        </p:nvSpPr>
        <p:spPr>
          <a:xfrm>
            <a:off x="6858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36" name="Google Shape;136;p280"/>
          <p:cNvSpPr/>
          <p:nvPr>
            <p:ph type="pic" idx="3"/>
          </p:nvPr>
        </p:nvSpPr>
        <p:spPr>
          <a:xfrm>
            <a:off x="26670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137" name="Google Shape;137;p280"/>
          <p:cNvSpPr/>
          <p:nvPr>
            <p:ph type="pic" idx="4"/>
          </p:nvPr>
        </p:nvSpPr>
        <p:spPr>
          <a:xfrm>
            <a:off x="46482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138" name="Google Shape;138;p280"/>
          <p:cNvSpPr/>
          <p:nvPr>
            <p:ph type="pic" idx="5"/>
          </p:nvPr>
        </p:nvSpPr>
        <p:spPr>
          <a:xfrm>
            <a:off x="66294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39" name="Google Shape;139;p280"/>
          <p:cNvSpPr txBox="1"/>
          <p:nvPr>
            <p:ph type="body" idx="1"/>
          </p:nvPr>
        </p:nvSpPr>
        <p:spPr>
          <a:xfrm>
            <a:off x="685800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80"/>
          <p:cNvSpPr txBox="1"/>
          <p:nvPr>
            <p:ph type="body" idx="6"/>
          </p:nvPr>
        </p:nvSpPr>
        <p:spPr>
          <a:xfrm>
            <a:off x="2666238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80"/>
          <p:cNvSpPr txBox="1"/>
          <p:nvPr>
            <p:ph type="body" idx="7"/>
          </p:nvPr>
        </p:nvSpPr>
        <p:spPr>
          <a:xfrm>
            <a:off x="4646676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80"/>
          <p:cNvSpPr txBox="1"/>
          <p:nvPr>
            <p:ph type="body" idx="8"/>
          </p:nvPr>
        </p:nvSpPr>
        <p:spPr>
          <a:xfrm>
            <a:off x="6627114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team subtitle">
  <p:cSld name="12 team sub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1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1"/>
          <p:cNvSpPr/>
          <p:nvPr>
            <p:ph type="pic" idx="2"/>
          </p:nvPr>
        </p:nvSpPr>
        <p:spPr>
          <a:xfrm>
            <a:off x="431540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46" name="Google Shape;146;p281"/>
          <p:cNvSpPr txBox="1"/>
          <p:nvPr>
            <p:ph type="body" idx="1"/>
          </p:nvPr>
        </p:nvSpPr>
        <p:spPr>
          <a:xfrm>
            <a:off x="1228437" y="1229842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81"/>
          <p:cNvSpPr/>
          <p:nvPr>
            <p:ph type="pic" idx="3"/>
          </p:nvPr>
        </p:nvSpPr>
        <p:spPr>
          <a:xfrm>
            <a:off x="2612783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48" name="Google Shape;148;p281"/>
          <p:cNvSpPr txBox="1"/>
          <p:nvPr>
            <p:ph type="body" idx="4"/>
          </p:nvPr>
        </p:nvSpPr>
        <p:spPr>
          <a:xfrm>
            <a:off x="3409679" y="1229842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81"/>
          <p:cNvSpPr/>
          <p:nvPr>
            <p:ph type="pic" idx="5"/>
          </p:nvPr>
        </p:nvSpPr>
        <p:spPr>
          <a:xfrm>
            <a:off x="4794025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50" name="Google Shape;150;p281"/>
          <p:cNvSpPr txBox="1"/>
          <p:nvPr>
            <p:ph type="body" idx="6"/>
          </p:nvPr>
        </p:nvSpPr>
        <p:spPr>
          <a:xfrm>
            <a:off x="5590922" y="1229842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81"/>
          <p:cNvSpPr/>
          <p:nvPr>
            <p:ph type="pic" idx="7"/>
          </p:nvPr>
        </p:nvSpPr>
        <p:spPr>
          <a:xfrm>
            <a:off x="6975267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152" name="Google Shape;152;p281"/>
          <p:cNvSpPr txBox="1"/>
          <p:nvPr>
            <p:ph type="body" idx="8"/>
          </p:nvPr>
        </p:nvSpPr>
        <p:spPr>
          <a:xfrm>
            <a:off x="7772164" y="1229842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81"/>
          <p:cNvSpPr/>
          <p:nvPr>
            <p:ph type="pic" idx="9"/>
          </p:nvPr>
        </p:nvSpPr>
        <p:spPr>
          <a:xfrm>
            <a:off x="431540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54" name="Google Shape;154;p281"/>
          <p:cNvSpPr txBox="1"/>
          <p:nvPr>
            <p:ph type="body" idx="13"/>
          </p:nvPr>
        </p:nvSpPr>
        <p:spPr>
          <a:xfrm>
            <a:off x="1228437" y="2365160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81"/>
          <p:cNvSpPr/>
          <p:nvPr>
            <p:ph type="pic" idx="14"/>
          </p:nvPr>
        </p:nvSpPr>
        <p:spPr>
          <a:xfrm>
            <a:off x="2612783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56" name="Google Shape;156;p281"/>
          <p:cNvSpPr txBox="1"/>
          <p:nvPr>
            <p:ph type="body" idx="15"/>
          </p:nvPr>
        </p:nvSpPr>
        <p:spPr>
          <a:xfrm>
            <a:off x="3409679" y="2365160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81"/>
          <p:cNvSpPr/>
          <p:nvPr>
            <p:ph type="pic" idx="16"/>
          </p:nvPr>
        </p:nvSpPr>
        <p:spPr>
          <a:xfrm>
            <a:off x="4794025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58" name="Google Shape;158;p281"/>
          <p:cNvSpPr txBox="1"/>
          <p:nvPr>
            <p:ph type="body" idx="17"/>
          </p:nvPr>
        </p:nvSpPr>
        <p:spPr>
          <a:xfrm>
            <a:off x="5590922" y="2365160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81"/>
          <p:cNvSpPr/>
          <p:nvPr>
            <p:ph type="pic" idx="18"/>
          </p:nvPr>
        </p:nvSpPr>
        <p:spPr>
          <a:xfrm>
            <a:off x="6975267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160" name="Google Shape;160;p281"/>
          <p:cNvSpPr txBox="1"/>
          <p:nvPr>
            <p:ph type="body" idx="19"/>
          </p:nvPr>
        </p:nvSpPr>
        <p:spPr>
          <a:xfrm>
            <a:off x="7772164" y="2365160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81"/>
          <p:cNvSpPr/>
          <p:nvPr>
            <p:ph type="pic" idx="20"/>
          </p:nvPr>
        </p:nvSpPr>
        <p:spPr>
          <a:xfrm>
            <a:off x="431540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62" name="Google Shape;162;p281"/>
          <p:cNvSpPr txBox="1"/>
          <p:nvPr>
            <p:ph type="body" idx="21"/>
          </p:nvPr>
        </p:nvSpPr>
        <p:spPr>
          <a:xfrm>
            <a:off x="1228437" y="3500478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81"/>
          <p:cNvSpPr/>
          <p:nvPr>
            <p:ph type="pic" idx="22"/>
          </p:nvPr>
        </p:nvSpPr>
        <p:spPr>
          <a:xfrm>
            <a:off x="2612783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64" name="Google Shape;164;p281"/>
          <p:cNvSpPr txBox="1"/>
          <p:nvPr>
            <p:ph type="body" idx="23"/>
          </p:nvPr>
        </p:nvSpPr>
        <p:spPr>
          <a:xfrm>
            <a:off x="3409679" y="3500478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81"/>
          <p:cNvSpPr/>
          <p:nvPr>
            <p:ph type="pic" idx="24"/>
          </p:nvPr>
        </p:nvSpPr>
        <p:spPr>
          <a:xfrm>
            <a:off x="4794025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66" name="Google Shape;166;p281"/>
          <p:cNvSpPr txBox="1"/>
          <p:nvPr>
            <p:ph type="body" idx="25"/>
          </p:nvPr>
        </p:nvSpPr>
        <p:spPr>
          <a:xfrm>
            <a:off x="5590922" y="3500478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81"/>
          <p:cNvSpPr/>
          <p:nvPr>
            <p:ph type="pic" idx="26"/>
          </p:nvPr>
        </p:nvSpPr>
        <p:spPr>
          <a:xfrm>
            <a:off x="6975267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168" name="Google Shape;168;p281"/>
          <p:cNvSpPr txBox="1"/>
          <p:nvPr>
            <p:ph type="body" idx="27"/>
          </p:nvPr>
        </p:nvSpPr>
        <p:spPr>
          <a:xfrm>
            <a:off x="7772164" y="3500478"/>
            <a:ext cx="1034421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81"/>
          <p:cNvSpPr txBox="1"/>
          <p:nvPr>
            <p:ph type="body" idx="28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eam Subtitle">
  <p:cSld name="9 Team Sub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2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2"/>
          <p:cNvSpPr/>
          <p:nvPr>
            <p:ph type="pic" idx="2"/>
          </p:nvPr>
        </p:nvSpPr>
        <p:spPr>
          <a:xfrm>
            <a:off x="431540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73" name="Google Shape;173;p282"/>
          <p:cNvSpPr txBox="1"/>
          <p:nvPr>
            <p:ph type="body" idx="1"/>
          </p:nvPr>
        </p:nvSpPr>
        <p:spPr>
          <a:xfrm>
            <a:off x="1228437" y="1229842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82"/>
          <p:cNvSpPr/>
          <p:nvPr>
            <p:ph type="pic" idx="3"/>
          </p:nvPr>
        </p:nvSpPr>
        <p:spPr>
          <a:xfrm>
            <a:off x="3270244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75" name="Google Shape;175;p282"/>
          <p:cNvSpPr txBox="1"/>
          <p:nvPr>
            <p:ph type="body" idx="4"/>
          </p:nvPr>
        </p:nvSpPr>
        <p:spPr>
          <a:xfrm>
            <a:off x="4069975" y="1229842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82"/>
          <p:cNvSpPr/>
          <p:nvPr>
            <p:ph type="pic" idx="5"/>
          </p:nvPr>
        </p:nvSpPr>
        <p:spPr>
          <a:xfrm>
            <a:off x="6108947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77" name="Google Shape;177;p282"/>
          <p:cNvSpPr txBox="1"/>
          <p:nvPr>
            <p:ph type="body" idx="6"/>
          </p:nvPr>
        </p:nvSpPr>
        <p:spPr>
          <a:xfrm>
            <a:off x="6911512" y="1229842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82"/>
          <p:cNvSpPr/>
          <p:nvPr>
            <p:ph type="pic" idx="7"/>
          </p:nvPr>
        </p:nvSpPr>
        <p:spPr>
          <a:xfrm>
            <a:off x="431540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79" name="Google Shape;179;p282"/>
          <p:cNvSpPr txBox="1"/>
          <p:nvPr>
            <p:ph type="body" idx="8"/>
          </p:nvPr>
        </p:nvSpPr>
        <p:spPr>
          <a:xfrm>
            <a:off x="1228437" y="2365160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82"/>
          <p:cNvSpPr/>
          <p:nvPr>
            <p:ph type="pic" idx="9"/>
          </p:nvPr>
        </p:nvSpPr>
        <p:spPr>
          <a:xfrm>
            <a:off x="3270244" y="2365161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81" name="Google Shape;181;p282"/>
          <p:cNvSpPr txBox="1"/>
          <p:nvPr>
            <p:ph type="body" idx="13"/>
          </p:nvPr>
        </p:nvSpPr>
        <p:spPr>
          <a:xfrm>
            <a:off x="4069975" y="2365160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82"/>
          <p:cNvSpPr/>
          <p:nvPr>
            <p:ph type="pic" idx="14"/>
          </p:nvPr>
        </p:nvSpPr>
        <p:spPr>
          <a:xfrm>
            <a:off x="6108947" y="2365160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83" name="Google Shape;183;p282"/>
          <p:cNvSpPr txBox="1"/>
          <p:nvPr>
            <p:ph type="body" idx="15"/>
          </p:nvPr>
        </p:nvSpPr>
        <p:spPr>
          <a:xfrm>
            <a:off x="6911512" y="2365160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82"/>
          <p:cNvSpPr/>
          <p:nvPr>
            <p:ph type="pic" idx="16"/>
          </p:nvPr>
        </p:nvSpPr>
        <p:spPr>
          <a:xfrm>
            <a:off x="431540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85" name="Google Shape;185;p282"/>
          <p:cNvSpPr txBox="1"/>
          <p:nvPr>
            <p:ph type="body" idx="17"/>
          </p:nvPr>
        </p:nvSpPr>
        <p:spPr>
          <a:xfrm>
            <a:off x="1228437" y="3500478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82"/>
          <p:cNvSpPr/>
          <p:nvPr>
            <p:ph type="pic" idx="18"/>
          </p:nvPr>
        </p:nvSpPr>
        <p:spPr>
          <a:xfrm>
            <a:off x="3270244" y="3500479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87" name="Google Shape;187;p282"/>
          <p:cNvSpPr txBox="1"/>
          <p:nvPr>
            <p:ph type="body" idx="19"/>
          </p:nvPr>
        </p:nvSpPr>
        <p:spPr>
          <a:xfrm>
            <a:off x="4069975" y="3500478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82"/>
          <p:cNvSpPr/>
          <p:nvPr>
            <p:ph type="pic" idx="20"/>
          </p:nvPr>
        </p:nvSpPr>
        <p:spPr>
          <a:xfrm>
            <a:off x="6108947" y="3500478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89" name="Google Shape;189;p282"/>
          <p:cNvSpPr txBox="1"/>
          <p:nvPr>
            <p:ph type="body" idx="21"/>
          </p:nvPr>
        </p:nvSpPr>
        <p:spPr>
          <a:xfrm>
            <a:off x="6911512" y="3500478"/>
            <a:ext cx="1735806" cy="73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82"/>
          <p:cNvSpPr txBox="1"/>
          <p:nvPr>
            <p:ph type="body" idx="22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Main Section">
  <p:cSld name="SECTION_HEADER">
    <p:bg>
      <p:bgPr>
        <a:solidFill>
          <a:schemeClr val="accent2"/>
        </a:solidFill>
        <a:effectLst/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5"/>
          <p:cNvSpPr/>
          <p:nvPr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2;p265"/>
          <p:cNvSpPr txBox="1"/>
          <p:nvPr>
            <p:ph type="title"/>
          </p:nvPr>
        </p:nvSpPr>
        <p:spPr>
          <a:xfrm>
            <a:off x="722313" y="1549400"/>
            <a:ext cx="777240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  <a:defRPr sz="32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5"/>
          <p:cNvSpPr txBox="1"/>
          <p:nvPr>
            <p:ph type="body" idx="1"/>
          </p:nvPr>
        </p:nvSpPr>
        <p:spPr>
          <a:xfrm>
            <a:off x="722313" y="2571750"/>
            <a:ext cx="7772400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AD9D2"/>
              </a:buClr>
              <a:buSzPts val="2000"/>
              <a:buFont typeface="Arial" panose="020B0604020202020204"/>
              <a:buNone/>
              <a:defRPr sz="2000">
                <a:solidFill>
                  <a:srgbClr val="FAD9D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888B94"/>
              </a:buClr>
              <a:buSzPts val="1800"/>
              <a:buNone/>
              <a:defRPr sz="1800">
                <a:solidFill>
                  <a:srgbClr val="888B94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B94"/>
              </a:buClr>
              <a:buSzPts val="1600"/>
              <a:buNone/>
              <a:defRPr sz="1600">
                <a:solidFill>
                  <a:srgbClr val="888B94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9pPr>
          </a:lstStyle>
          <a:p/>
        </p:txBody>
      </p:sp>
      <p:sp>
        <p:nvSpPr>
          <p:cNvPr id="24" name="Google Shape;24;p265"/>
          <p:cNvSpPr txBox="1"/>
          <p:nvPr>
            <p:ph type="ftr" idx="11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AD9D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5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FAD9D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6" name="Google Shape;26;p265" descr="Block I blue.ti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65"/>
          <p:cNvSpPr txBox="1"/>
          <p:nvPr/>
        </p:nvSpPr>
        <p:spPr>
          <a:xfrm>
            <a:off x="3890010" y="4933950"/>
            <a:ext cx="1363980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Gies Action Learning</a:t>
            </a:r>
            <a:endParaRPr lang="en-US" sz="800" b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am Subtitle">
  <p:cSld name="6 Team Sub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3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83"/>
          <p:cNvSpPr/>
          <p:nvPr>
            <p:ph type="pic" idx="2"/>
          </p:nvPr>
        </p:nvSpPr>
        <p:spPr>
          <a:xfrm>
            <a:off x="431540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194" name="Google Shape;194;p283"/>
          <p:cNvSpPr txBox="1"/>
          <p:nvPr>
            <p:ph type="body" idx="1"/>
          </p:nvPr>
        </p:nvSpPr>
        <p:spPr>
          <a:xfrm>
            <a:off x="1228437" y="1229841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83"/>
          <p:cNvSpPr/>
          <p:nvPr>
            <p:ph type="pic" idx="3"/>
          </p:nvPr>
        </p:nvSpPr>
        <p:spPr>
          <a:xfrm>
            <a:off x="3270244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196" name="Google Shape;196;p283"/>
          <p:cNvSpPr txBox="1"/>
          <p:nvPr>
            <p:ph type="body" idx="4"/>
          </p:nvPr>
        </p:nvSpPr>
        <p:spPr>
          <a:xfrm>
            <a:off x="4069975" y="1229841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83"/>
          <p:cNvSpPr/>
          <p:nvPr>
            <p:ph type="pic" idx="5"/>
          </p:nvPr>
        </p:nvSpPr>
        <p:spPr>
          <a:xfrm>
            <a:off x="6108947" y="122984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198" name="Google Shape;198;p283"/>
          <p:cNvSpPr txBox="1"/>
          <p:nvPr>
            <p:ph type="body" idx="6"/>
          </p:nvPr>
        </p:nvSpPr>
        <p:spPr>
          <a:xfrm>
            <a:off x="6911512" y="1229841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3"/>
          <p:cNvSpPr/>
          <p:nvPr>
            <p:ph type="pic" idx="7"/>
          </p:nvPr>
        </p:nvSpPr>
        <p:spPr>
          <a:xfrm>
            <a:off x="431540" y="2914933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200" name="Google Shape;200;p283"/>
          <p:cNvSpPr txBox="1"/>
          <p:nvPr>
            <p:ph type="body" idx="8"/>
          </p:nvPr>
        </p:nvSpPr>
        <p:spPr>
          <a:xfrm>
            <a:off x="1228437" y="2914932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3"/>
          <p:cNvSpPr/>
          <p:nvPr>
            <p:ph type="pic" idx="9"/>
          </p:nvPr>
        </p:nvSpPr>
        <p:spPr>
          <a:xfrm>
            <a:off x="3270244" y="2914933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202" name="Google Shape;202;p283"/>
          <p:cNvSpPr txBox="1"/>
          <p:nvPr>
            <p:ph type="body" idx="13"/>
          </p:nvPr>
        </p:nvSpPr>
        <p:spPr>
          <a:xfrm>
            <a:off x="4069975" y="2914932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3"/>
          <p:cNvSpPr/>
          <p:nvPr>
            <p:ph type="pic" idx="14"/>
          </p:nvPr>
        </p:nvSpPr>
        <p:spPr>
          <a:xfrm>
            <a:off x="6108947" y="2914932"/>
            <a:ext cx="685800" cy="68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204" name="Google Shape;204;p283"/>
          <p:cNvSpPr txBox="1"/>
          <p:nvPr>
            <p:ph type="body" idx="15"/>
          </p:nvPr>
        </p:nvSpPr>
        <p:spPr>
          <a:xfrm>
            <a:off x="6911512" y="2914932"/>
            <a:ext cx="1735806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3"/>
          <p:cNvSpPr txBox="1"/>
          <p:nvPr>
            <p:ph type="body" idx="16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Subtitle">
  <p:cSld name="4 Team Sub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4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84"/>
          <p:cNvSpPr/>
          <p:nvPr>
            <p:ph type="pic" idx="2"/>
          </p:nvPr>
        </p:nvSpPr>
        <p:spPr>
          <a:xfrm>
            <a:off x="431540" y="1229842"/>
            <a:ext cx="1150616" cy="115061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209" name="Google Shape;209;p284"/>
          <p:cNvSpPr txBox="1"/>
          <p:nvPr>
            <p:ph type="body" idx="1"/>
          </p:nvPr>
        </p:nvSpPr>
        <p:spPr>
          <a:xfrm>
            <a:off x="1721530" y="1229841"/>
            <a:ext cx="2669009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84"/>
          <p:cNvSpPr/>
          <p:nvPr>
            <p:ph type="pic" idx="3"/>
          </p:nvPr>
        </p:nvSpPr>
        <p:spPr>
          <a:xfrm>
            <a:off x="4709852" y="1229842"/>
            <a:ext cx="1150616" cy="115061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211" name="Google Shape;211;p284"/>
          <p:cNvSpPr txBox="1"/>
          <p:nvPr>
            <p:ph type="body" idx="4"/>
          </p:nvPr>
        </p:nvSpPr>
        <p:spPr>
          <a:xfrm>
            <a:off x="6002677" y="1229841"/>
            <a:ext cx="2669009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84"/>
          <p:cNvSpPr/>
          <p:nvPr>
            <p:ph type="pic" idx="5"/>
          </p:nvPr>
        </p:nvSpPr>
        <p:spPr>
          <a:xfrm>
            <a:off x="431540" y="2914933"/>
            <a:ext cx="1150616" cy="115061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213" name="Google Shape;213;p284"/>
          <p:cNvSpPr txBox="1"/>
          <p:nvPr>
            <p:ph type="body" idx="6"/>
          </p:nvPr>
        </p:nvSpPr>
        <p:spPr>
          <a:xfrm>
            <a:off x="1721530" y="2914932"/>
            <a:ext cx="2669009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84"/>
          <p:cNvSpPr/>
          <p:nvPr>
            <p:ph type="pic" idx="7"/>
          </p:nvPr>
        </p:nvSpPr>
        <p:spPr>
          <a:xfrm>
            <a:off x="4709852" y="2914933"/>
            <a:ext cx="1150616" cy="115061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215" name="Google Shape;215;p284"/>
          <p:cNvSpPr txBox="1"/>
          <p:nvPr>
            <p:ph type="body" idx="8"/>
          </p:nvPr>
        </p:nvSpPr>
        <p:spPr>
          <a:xfrm>
            <a:off x="6002677" y="2914932"/>
            <a:ext cx="2669009" cy="145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i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84"/>
          <p:cNvSpPr txBox="1"/>
          <p:nvPr>
            <p:ph type="body" idx="9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Subtitle">
  <p:cSld name="3 Team Subtitl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5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85"/>
          <p:cNvSpPr/>
          <p:nvPr>
            <p:ph type="pic" idx="2"/>
          </p:nvPr>
        </p:nvSpPr>
        <p:spPr>
          <a:xfrm>
            <a:off x="1173169" y="1229843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220" name="Google Shape;220;p285"/>
          <p:cNvSpPr txBox="1"/>
          <p:nvPr>
            <p:ph type="body" idx="1"/>
          </p:nvPr>
        </p:nvSpPr>
        <p:spPr>
          <a:xfrm>
            <a:off x="431541" y="2442744"/>
            <a:ext cx="2532703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85"/>
          <p:cNvSpPr/>
          <p:nvPr>
            <p:ph type="pic" idx="3"/>
          </p:nvPr>
        </p:nvSpPr>
        <p:spPr>
          <a:xfrm>
            <a:off x="4011872" y="1229843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222" name="Google Shape;222;p285"/>
          <p:cNvSpPr txBox="1"/>
          <p:nvPr>
            <p:ph type="body" idx="4"/>
          </p:nvPr>
        </p:nvSpPr>
        <p:spPr>
          <a:xfrm>
            <a:off x="3270244" y="2442744"/>
            <a:ext cx="2532703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85"/>
          <p:cNvSpPr/>
          <p:nvPr>
            <p:ph type="pic" idx="5"/>
          </p:nvPr>
        </p:nvSpPr>
        <p:spPr>
          <a:xfrm>
            <a:off x="6850575" y="1229842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224" name="Google Shape;224;p285"/>
          <p:cNvSpPr txBox="1"/>
          <p:nvPr>
            <p:ph type="body" idx="6"/>
          </p:nvPr>
        </p:nvSpPr>
        <p:spPr>
          <a:xfrm>
            <a:off x="6108947" y="2442744"/>
            <a:ext cx="2532703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85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Subtitle 2">
  <p:cSld name="4 Team Subtitle 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6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86"/>
          <p:cNvSpPr/>
          <p:nvPr>
            <p:ph type="pic" idx="2"/>
          </p:nvPr>
        </p:nvSpPr>
        <p:spPr>
          <a:xfrm>
            <a:off x="916202" y="1229843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229" name="Google Shape;229;p286"/>
          <p:cNvSpPr txBox="1"/>
          <p:nvPr>
            <p:ph type="body" idx="1"/>
          </p:nvPr>
        </p:nvSpPr>
        <p:spPr>
          <a:xfrm>
            <a:off x="539441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86"/>
          <p:cNvSpPr/>
          <p:nvPr>
            <p:ph type="pic" idx="3"/>
          </p:nvPr>
        </p:nvSpPr>
        <p:spPr>
          <a:xfrm>
            <a:off x="3019098" y="1229843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231" name="Google Shape;231;p286"/>
          <p:cNvSpPr txBox="1"/>
          <p:nvPr>
            <p:ph type="body" idx="4"/>
          </p:nvPr>
        </p:nvSpPr>
        <p:spPr>
          <a:xfrm>
            <a:off x="2642337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86"/>
          <p:cNvSpPr/>
          <p:nvPr>
            <p:ph type="pic" idx="5"/>
          </p:nvPr>
        </p:nvSpPr>
        <p:spPr>
          <a:xfrm>
            <a:off x="5121995" y="1229843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233" name="Google Shape;233;p286"/>
          <p:cNvSpPr txBox="1"/>
          <p:nvPr>
            <p:ph type="body" idx="6"/>
          </p:nvPr>
        </p:nvSpPr>
        <p:spPr>
          <a:xfrm>
            <a:off x="4745234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86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86"/>
          <p:cNvSpPr/>
          <p:nvPr>
            <p:ph type="pic" idx="8"/>
          </p:nvPr>
        </p:nvSpPr>
        <p:spPr>
          <a:xfrm>
            <a:off x="7224892" y="1229842"/>
            <a:ext cx="1049445" cy="1049445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dk2"/>
            </a:outerShdw>
          </a:effectLst>
        </p:spPr>
      </p:sp>
      <p:sp>
        <p:nvSpPr>
          <p:cNvPr id="236" name="Google Shape;236;p286"/>
          <p:cNvSpPr txBox="1"/>
          <p:nvPr>
            <p:ph type="body" idx="9"/>
          </p:nvPr>
        </p:nvSpPr>
        <p:spPr>
          <a:xfrm>
            <a:off x="6848131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None/>
              <a:defRPr sz="1050" i="1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Text ">
  <p:cSld name="Four Image Text 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7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7"/>
          <p:cNvSpPr/>
          <p:nvPr>
            <p:ph type="pic" idx="2"/>
          </p:nvPr>
        </p:nvSpPr>
        <p:spPr>
          <a:xfrm>
            <a:off x="685800" y="1047750"/>
            <a:ext cx="1828800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40" name="Google Shape;240;p287"/>
          <p:cNvSpPr/>
          <p:nvPr>
            <p:ph type="pic" idx="3"/>
          </p:nvPr>
        </p:nvSpPr>
        <p:spPr>
          <a:xfrm>
            <a:off x="2667000" y="1047750"/>
            <a:ext cx="1828800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241" name="Google Shape;241;p287"/>
          <p:cNvSpPr/>
          <p:nvPr>
            <p:ph type="pic" idx="4"/>
          </p:nvPr>
        </p:nvSpPr>
        <p:spPr>
          <a:xfrm>
            <a:off x="4648200" y="1047750"/>
            <a:ext cx="1828800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242" name="Google Shape;242;p287"/>
          <p:cNvSpPr/>
          <p:nvPr>
            <p:ph type="pic" idx="5"/>
          </p:nvPr>
        </p:nvSpPr>
        <p:spPr>
          <a:xfrm>
            <a:off x="6629400" y="1047750"/>
            <a:ext cx="1828800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43" name="Google Shape;243;p287"/>
          <p:cNvSpPr txBox="1"/>
          <p:nvPr>
            <p:ph type="body" idx="1"/>
          </p:nvPr>
        </p:nvSpPr>
        <p:spPr>
          <a:xfrm>
            <a:off x="685800" y="3735424"/>
            <a:ext cx="18288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87"/>
          <p:cNvSpPr txBox="1"/>
          <p:nvPr>
            <p:ph type="body" idx="6"/>
          </p:nvPr>
        </p:nvSpPr>
        <p:spPr>
          <a:xfrm>
            <a:off x="2667000" y="3735424"/>
            <a:ext cx="18288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87"/>
          <p:cNvSpPr txBox="1"/>
          <p:nvPr>
            <p:ph type="body" idx="7"/>
          </p:nvPr>
        </p:nvSpPr>
        <p:spPr>
          <a:xfrm>
            <a:off x="4648200" y="3735424"/>
            <a:ext cx="18288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87"/>
          <p:cNvSpPr txBox="1"/>
          <p:nvPr>
            <p:ph type="body" idx="8"/>
          </p:nvPr>
        </p:nvSpPr>
        <p:spPr>
          <a:xfrm>
            <a:off x="6629400" y="3735424"/>
            <a:ext cx="18288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 Text ">
  <p:cSld name="Three Image Text 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8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88"/>
          <p:cNvSpPr/>
          <p:nvPr>
            <p:ph type="pic" idx="2"/>
          </p:nvPr>
        </p:nvSpPr>
        <p:spPr>
          <a:xfrm>
            <a:off x="685800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50" name="Google Shape;250;p288"/>
          <p:cNvSpPr/>
          <p:nvPr>
            <p:ph type="pic" idx="3"/>
          </p:nvPr>
        </p:nvSpPr>
        <p:spPr>
          <a:xfrm>
            <a:off x="3323844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251" name="Google Shape;251;p288"/>
          <p:cNvSpPr/>
          <p:nvPr>
            <p:ph type="pic" idx="4"/>
          </p:nvPr>
        </p:nvSpPr>
        <p:spPr>
          <a:xfrm>
            <a:off x="5961888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52" name="Google Shape;252;p288"/>
          <p:cNvSpPr txBox="1"/>
          <p:nvPr>
            <p:ph type="body" idx="1"/>
          </p:nvPr>
        </p:nvSpPr>
        <p:spPr>
          <a:xfrm>
            <a:off x="685800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88"/>
          <p:cNvSpPr txBox="1"/>
          <p:nvPr>
            <p:ph type="body" idx="5"/>
          </p:nvPr>
        </p:nvSpPr>
        <p:spPr>
          <a:xfrm>
            <a:off x="3323844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88"/>
          <p:cNvSpPr txBox="1"/>
          <p:nvPr>
            <p:ph type="body" idx="6"/>
          </p:nvPr>
        </p:nvSpPr>
        <p:spPr>
          <a:xfrm>
            <a:off x="5961888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 Text Subtitle">
  <p:cSld name="Three Image Text Subtitl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9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89"/>
          <p:cNvSpPr/>
          <p:nvPr>
            <p:ph type="pic" idx="2"/>
          </p:nvPr>
        </p:nvSpPr>
        <p:spPr>
          <a:xfrm>
            <a:off x="685800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58" name="Google Shape;258;p289"/>
          <p:cNvSpPr/>
          <p:nvPr>
            <p:ph type="pic" idx="3"/>
          </p:nvPr>
        </p:nvSpPr>
        <p:spPr>
          <a:xfrm>
            <a:off x="3323844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259" name="Google Shape;259;p289"/>
          <p:cNvSpPr/>
          <p:nvPr>
            <p:ph type="pic" idx="4"/>
          </p:nvPr>
        </p:nvSpPr>
        <p:spPr>
          <a:xfrm>
            <a:off x="5961888" y="1047750"/>
            <a:ext cx="249631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60" name="Google Shape;260;p289"/>
          <p:cNvSpPr txBox="1"/>
          <p:nvPr>
            <p:ph type="body" idx="1"/>
          </p:nvPr>
        </p:nvSpPr>
        <p:spPr>
          <a:xfrm>
            <a:off x="685800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289"/>
          <p:cNvSpPr txBox="1"/>
          <p:nvPr>
            <p:ph type="body" idx="5"/>
          </p:nvPr>
        </p:nvSpPr>
        <p:spPr>
          <a:xfrm>
            <a:off x="3323844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289"/>
          <p:cNvSpPr txBox="1"/>
          <p:nvPr>
            <p:ph type="body" idx="6"/>
          </p:nvPr>
        </p:nvSpPr>
        <p:spPr>
          <a:xfrm>
            <a:off x="5961888" y="3735424"/>
            <a:ext cx="249631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89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Text ">
  <p:cSld name="Two Image Text 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0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0"/>
          <p:cNvSpPr/>
          <p:nvPr>
            <p:ph type="pic" idx="2"/>
          </p:nvPr>
        </p:nvSpPr>
        <p:spPr>
          <a:xfrm>
            <a:off x="685800" y="1047750"/>
            <a:ext cx="381419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67" name="Google Shape;267;p290"/>
          <p:cNvSpPr/>
          <p:nvPr>
            <p:ph type="pic" idx="3"/>
          </p:nvPr>
        </p:nvSpPr>
        <p:spPr>
          <a:xfrm>
            <a:off x="4644009" y="1047750"/>
            <a:ext cx="381419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68" name="Google Shape;268;p290"/>
          <p:cNvSpPr txBox="1"/>
          <p:nvPr>
            <p:ph type="body" idx="1"/>
          </p:nvPr>
        </p:nvSpPr>
        <p:spPr>
          <a:xfrm>
            <a:off x="685800" y="3735424"/>
            <a:ext cx="381419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290"/>
          <p:cNvSpPr txBox="1"/>
          <p:nvPr>
            <p:ph type="body" idx="4"/>
          </p:nvPr>
        </p:nvSpPr>
        <p:spPr>
          <a:xfrm>
            <a:off x="4644009" y="3735424"/>
            <a:ext cx="381419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Text Subtitle">
  <p:cSld name="Two Image Text Subtitl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1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91"/>
          <p:cNvSpPr/>
          <p:nvPr>
            <p:ph type="pic" idx="2"/>
          </p:nvPr>
        </p:nvSpPr>
        <p:spPr>
          <a:xfrm>
            <a:off x="685800" y="1047750"/>
            <a:ext cx="381419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73" name="Google Shape;273;p291"/>
          <p:cNvSpPr/>
          <p:nvPr>
            <p:ph type="pic" idx="3"/>
          </p:nvPr>
        </p:nvSpPr>
        <p:spPr>
          <a:xfrm>
            <a:off x="4644009" y="1047750"/>
            <a:ext cx="3814192" cy="25555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74" name="Google Shape;274;p291"/>
          <p:cNvSpPr txBox="1"/>
          <p:nvPr>
            <p:ph type="body" idx="1"/>
          </p:nvPr>
        </p:nvSpPr>
        <p:spPr>
          <a:xfrm>
            <a:off x="685800" y="3735424"/>
            <a:ext cx="381419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291"/>
          <p:cNvSpPr txBox="1"/>
          <p:nvPr>
            <p:ph type="body" idx="4"/>
          </p:nvPr>
        </p:nvSpPr>
        <p:spPr>
          <a:xfrm>
            <a:off x="4644009" y="3735424"/>
            <a:ext cx="3814192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291"/>
          <p:cNvSpPr txBox="1"/>
          <p:nvPr>
            <p:ph type="body" idx="5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all Text Subtitle">
  <p:cSld name="Four Tall Text Sub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2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92"/>
          <p:cNvSpPr/>
          <p:nvPr>
            <p:ph type="pic" idx="2"/>
          </p:nvPr>
        </p:nvSpPr>
        <p:spPr>
          <a:xfrm>
            <a:off x="6858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80" name="Google Shape;280;p292"/>
          <p:cNvSpPr/>
          <p:nvPr>
            <p:ph type="pic" idx="3"/>
          </p:nvPr>
        </p:nvSpPr>
        <p:spPr>
          <a:xfrm>
            <a:off x="26670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281" name="Google Shape;281;p292"/>
          <p:cNvSpPr/>
          <p:nvPr>
            <p:ph type="pic" idx="4"/>
          </p:nvPr>
        </p:nvSpPr>
        <p:spPr>
          <a:xfrm>
            <a:off x="46482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282" name="Google Shape;282;p292"/>
          <p:cNvSpPr/>
          <p:nvPr>
            <p:ph type="pic" idx="5"/>
          </p:nvPr>
        </p:nvSpPr>
        <p:spPr>
          <a:xfrm>
            <a:off x="6629400" y="1047750"/>
            <a:ext cx="1828800" cy="110712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83" name="Google Shape;283;p292"/>
          <p:cNvSpPr txBox="1"/>
          <p:nvPr>
            <p:ph type="body" idx="1"/>
          </p:nvPr>
        </p:nvSpPr>
        <p:spPr>
          <a:xfrm>
            <a:off x="685800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92"/>
          <p:cNvSpPr txBox="1"/>
          <p:nvPr>
            <p:ph type="body" idx="6"/>
          </p:nvPr>
        </p:nvSpPr>
        <p:spPr>
          <a:xfrm>
            <a:off x="2666238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92"/>
          <p:cNvSpPr txBox="1"/>
          <p:nvPr>
            <p:ph type="body" idx="7"/>
          </p:nvPr>
        </p:nvSpPr>
        <p:spPr>
          <a:xfrm>
            <a:off x="4646676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92"/>
          <p:cNvSpPr txBox="1"/>
          <p:nvPr>
            <p:ph type="body" idx="8"/>
          </p:nvPr>
        </p:nvSpPr>
        <p:spPr>
          <a:xfrm>
            <a:off x="6627114" y="2291461"/>
            <a:ext cx="1831086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292"/>
          <p:cNvSpPr txBox="1"/>
          <p:nvPr>
            <p:ph type="body" idx="9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1_Title Sub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6"/>
          <p:cNvSpPr txBox="1"/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6"/>
          <p:cNvSpPr txBox="1"/>
          <p:nvPr>
            <p:ph type="body" idx="1"/>
          </p:nvPr>
        </p:nvSpPr>
        <p:spPr>
          <a:xfrm>
            <a:off x="685800" y="1089316"/>
            <a:ext cx="7772400" cy="34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66"/>
          <p:cNvSpPr txBox="1"/>
          <p:nvPr>
            <p:ph type="body" idx="2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all Text Subtitle">
  <p:cSld name="Three Tall Text Subtitl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3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93"/>
          <p:cNvSpPr/>
          <p:nvPr>
            <p:ph type="pic" idx="2"/>
          </p:nvPr>
        </p:nvSpPr>
        <p:spPr>
          <a:xfrm>
            <a:off x="685800" y="1047750"/>
            <a:ext cx="2496312" cy="11041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91" name="Google Shape;291;p293"/>
          <p:cNvSpPr/>
          <p:nvPr>
            <p:ph type="pic" idx="3"/>
          </p:nvPr>
        </p:nvSpPr>
        <p:spPr>
          <a:xfrm>
            <a:off x="3323844" y="1047750"/>
            <a:ext cx="2496312" cy="11041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292" name="Google Shape;292;p293"/>
          <p:cNvSpPr/>
          <p:nvPr>
            <p:ph type="pic" idx="4"/>
          </p:nvPr>
        </p:nvSpPr>
        <p:spPr>
          <a:xfrm>
            <a:off x="5961888" y="1047750"/>
            <a:ext cx="2496312" cy="11041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93" name="Google Shape;293;p293"/>
          <p:cNvSpPr txBox="1"/>
          <p:nvPr>
            <p:ph type="body" idx="1"/>
          </p:nvPr>
        </p:nvSpPr>
        <p:spPr>
          <a:xfrm>
            <a:off x="685800" y="2291461"/>
            <a:ext cx="2496312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293"/>
          <p:cNvSpPr txBox="1"/>
          <p:nvPr>
            <p:ph type="body" idx="5"/>
          </p:nvPr>
        </p:nvSpPr>
        <p:spPr>
          <a:xfrm>
            <a:off x="3323844" y="2291461"/>
            <a:ext cx="2496312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293"/>
          <p:cNvSpPr txBox="1"/>
          <p:nvPr>
            <p:ph type="body" idx="6"/>
          </p:nvPr>
        </p:nvSpPr>
        <p:spPr>
          <a:xfrm>
            <a:off x="5961888" y="2291461"/>
            <a:ext cx="2496312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293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Tall Text Subtitle">
  <p:cSld name="Two Tall Text Subtitl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4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94"/>
          <p:cNvSpPr/>
          <p:nvPr>
            <p:ph type="pic" idx="2"/>
          </p:nvPr>
        </p:nvSpPr>
        <p:spPr>
          <a:xfrm>
            <a:off x="685800" y="1047750"/>
            <a:ext cx="3814192" cy="11041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300" name="Google Shape;300;p294"/>
          <p:cNvSpPr/>
          <p:nvPr>
            <p:ph type="pic" idx="3"/>
          </p:nvPr>
        </p:nvSpPr>
        <p:spPr>
          <a:xfrm>
            <a:off x="4644009" y="1047750"/>
            <a:ext cx="3814192" cy="11041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301" name="Google Shape;301;p294"/>
          <p:cNvSpPr txBox="1"/>
          <p:nvPr>
            <p:ph type="body" idx="1"/>
          </p:nvPr>
        </p:nvSpPr>
        <p:spPr>
          <a:xfrm>
            <a:off x="685800" y="2291461"/>
            <a:ext cx="3813048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294"/>
          <p:cNvSpPr txBox="1"/>
          <p:nvPr>
            <p:ph type="body" idx="4"/>
          </p:nvPr>
        </p:nvSpPr>
        <p:spPr>
          <a:xfrm>
            <a:off x="4645152" y="2291461"/>
            <a:ext cx="3813048" cy="224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294"/>
          <p:cNvSpPr txBox="1"/>
          <p:nvPr>
            <p:ph type="body" idx="5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Grid Text Subtitle">
  <p:cSld name="Eight Grid Text Sub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5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95"/>
          <p:cNvSpPr/>
          <p:nvPr>
            <p:ph type="pic" idx="2"/>
          </p:nvPr>
        </p:nvSpPr>
        <p:spPr>
          <a:xfrm>
            <a:off x="6850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7" name="Google Shape;307;p295"/>
          <p:cNvSpPr/>
          <p:nvPr>
            <p:ph type="pic" idx="3"/>
          </p:nvPr>
        </p:nvSpPr>
        <p:spPr>
          <a:xfrm>
            <a:off x="26662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8" name="Google Shape;308;p295"/>
          <p:cNvSpPr/>
          <p:nvPr>
            <p:ph type="pic" idx="4"/>
          </p:nvPr>
        </p:nvSpPr>
        <p:spPr>
          <a:xfrm>
            <a:off x="46474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9" name="Google Shape;309;p295"/>
          <p:cNvSpPr/>
          <p:nvPr>
            <p:ph type="pic" idx="5"/>
          </p:nvPr>
        </p:nvSpPr>
        <p:spPr>
          <a:xfrm>
            <a:off x="66286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0" name="Google Shape;310;p295"/>
          <p:cNvSpPr txBox="1"/>
          <p:nvPr>
            <p:ph type="body" idx="1"/>
          </p:nvPr>
        </p:nvSpPr>
        <p:spPr>
          <a:xfrm>
            <a:off x="685038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295"/>
          <p:cNvSpPr txBox="1"/>
          <p:nvPr>
            <p:ph type="body" idx="6"/>
          </p:nvPr>
        </p:nvSpPr>
        <p:spPr>
          <a:xfrm>
            <a:off x="2665476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295"/>
          <p:cNvSpPr txBox="1"/>
          <p:nvPr>
            <p:ph type="body" idx="7"/>
          </p:nvPr>
        </p:nvSpPr>
        <p:spPr>
          <a:xfrm>
            <a:off x="4645914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295"/>
          <p:cNvSpPr txBox="1"/>
          <p:nvPr>
            <p:ph type="body" idx="8"/>
          </p:nvPr>
        </p:nvSpPr>
        <p:spPr>
          <a:xfrm>
            <a:off x="6626352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295"/>
          <p:cNvSpPr/>
          <p:nvPr>
            <p:ph type="pic" idx="9"/>
          </p:nvPr>
        </p:nvSpPr>
        <p:spPr>
          <a:xfrm>
            <a:off x="6850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5" name="Google Shape;315;p295"/>
          <p:cNvSpPr/>
          <p:nvPr>
            <p:ph type="pic" idx="13"/>
          </p:nvPr>
        </p:nvSpPr>
        <p:spPr>
          <a:xfrm>
            <a:off x="26662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6" name="Google Shape;316;p295"/>
          <p:cNvSpPr/>
          <p:nvPr>
            <p:ph type="pic" idx="14"/>
          </p:nvPr>
        </p:nvSpPr>
        <p:spPr>
          <a:xfrm>
            <a:off x="46474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7" name="Google Shape;317;p295"/>
          <p:cNvSpPr/>
          <p:nvPr>
            <p:ph type="pic" idx="15"/>
          </p:nvPr>
        </p:nvSpPr>
        <p:spPr>
          <a:xfrm>
            <a:off x="66286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8" name="Google Shape;318;p295"/>
          <p:cNvSpPr txBox="1"/>
          <p:nvPr>
            <p:ph type="body" idx="16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Grid Text">
  <p:cSld name="Eight Grid 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6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6"/>
          <p:cNvSpPr/>
          <p:nvPr>
            <p:ph type="pic" idx="2"/>
          </p:nvPr>
        </p:nvSpPr>
        <p:spPr>
          <a:xfrm>
            <a:off x="6850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2" name="Google Shape;322;p296"/>
          <p:cNvSpPr/>
          <p:nvPr>
            <p:ph type="pic" idx="3"/>
          </p:nvPr>
        </p:nvSpPr>
        <p:spPr>
          <a:xfrm>
            <a:off x="26662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3" name="Google Shape;323;p296"/>
          <p:cNvSpPr/>
          <p:nvPr>
            <p:ph type="pic" idx="4"/>
          </p:nvPr>
        </p:nvSpPr>
        <p:spPr>
          <a:xfrm>
            <a:off x="46474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4" name="Google Shape;324;p296"/>
          <p:cNvSpPr/>
          <p:nvPr>
            <p:ph type="pic" idx="5"/>
          </p:nvPr>
        </p:nvSpPr>
        <p:spPr>
          <a:xfrm>
            <a:off x="6628638" y="1047750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5" name="Google Shape;325;p296"/>
          <p:cNvSpPr txBox="1"/>
          <p:nvPr>
            <p:ph type="body" idx="1"/>
          </p:nvPr>
        </p:nvSpPr>
        <p:spPr>
          <a:xfrm>
            <a:off x="685038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296"/>
          <p:cNvSpPr txBox="1"/>
          <p:nvPr>
            <p:ph type="body" idx="6"/>
          </p:nvPr>
        </p:nvSpPr>
        <p:spPr>
          <a:xfrm>
            <a:off x="2665476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296"/>
          <p:cNvSpPr txBox="1"/>
          <p:nvPr>
            <p:ph type="body" idx="7"/>
          </p:nvPr>
        </p:nvSpPr>
        <p:spPr>
          <a:xfrm>
            <a:off x="4645914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296"/>
          <p:cNvSpPr txBox="1"/>
          <p:nvPr>
            <p:ph type="body" idx="8"/>
          </p:nvPr>
        </p:nvSpPr>
        <p:spPr>
          <a:xfrm>
            <a:off x="6626352" y="3537755"/>
            <a:ext cx="1831086" cy="9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296"/>
          <p:cNvSpPr/>
          <p:nvPr>
            <p:ph type="pic" idx="9"/>
          </p:nvPr>
        </p:nvSpPr>
        <p:spPr>
          <a:xfrm>
            <a:off x="6850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0" name="Google Shape;330;p296"/>
          <p:cNvSpPr/>
          <p:nvPr>
            <p:ph type="pic" idx="13"/>
          </p:nvPr>
        </p:nvSpPr>
        <p:spPr>
          <a:xfrm>
            <a:off x="26662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1" name="Google Shape;331;p296"/>
          <p:cNvSpPr/>
          <p:nvPr>
            <p:ph type="pic" idx="14"/>
          </p:nvPr>
        </p:nvSpPr>
        <p:spPr>
          <a:xfrm>
            <a:off x="46474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2" name="Google Shape;332;p296"/>
          <p:cNvSpPr/>
          <p:nvPr>
            <p:ph type="pic" idx="15"/>
          </p:nvPr>
        </p:nvSpPr>
        <p:spPr>
          <a:xfrm>
            <a:off x="6628638" y="2292753"/>
            <a:ext cx="1828800" cy="11071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Grid Text Subtitle">
  <p:cSld name="Six Grid Text Subtitl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7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97"/>
          <p:cNvSpPr/>
          <p:nvPr>
            <p:ph type="pic" idx="2"/>
          </p:nvPr>
        </p:nvSpPr>
        <p:spPr>
          <a:xfrm>
            <a:off x="685800" y="1047750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6" name="Google Shape;336;p297"/>
          <p:cNvSpPr/>
          <p:nvPr>
            <p:ph type="pic" idx="3"/>
          </p:nvPr>
        </p:nvSpPr>
        <p:spPr>
          <a:xfrm>
            <a:off x="3323844" y="1047750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7" name="Google Shape;337;p297"/>
          <p:cNvSpPr/>
          <p:nvPr>
            <p:ph type="pic" idx="4"/>
          </p:nvPr>
        </p:nvSpPr>
        <p:spPr>
          <a:xfrm>
            <a:off x="5961888" y="1047750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8" name="Google Shape;338;p297"/>
          <p:cNvSpPr txBox="1"/>
          <p:nvPr>
            <p:ph type="body" idx="1"/>
          </p:nvPr>
        </p:nvSpPr>
        <p:spPr>
          <a:xfrm>
            <a:off x="685800" y="3540743"/>
            <a:ext cx="2496312" cy="10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297"/>
          <p:cNvSpPr txBox="1"/>
          <p:nvPr>
            <p:ph type="body" idx="5"/>
          </p:nvPr>
        </p:nvSpPr>
        <p:spPr>
          <a:xfrm>
            <a:off x="3323844" y="3540743"/>
            <a:ext cx="2496312" cy="10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297"/>
          <p:cNvSpPr txBox="1"/>
          <p:nvPr>
            <p:ph type="body" idx="6"/>
          </p:nvPr>
        </p:nvSpPr>
        <p:spPr>
          <a:xfrm>
            <a:off x="5961888" y="3540743"/>
            <a:ext cx="2496312" cy="10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297"/>
          <p:cNvSpPr/>
          <p:nvPr>
            <p:ph type="pic" idx="7"/>
          </p:nvPr>
        </p:nvSpPr>
        <p:spPr>
          <a:xfrm>
            <a:off x="685800" y="2295739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297"/>
          <p:cNvSpPr/>
          <p:nvPr>
            <p:ph type="pic" idx="8"/>
          </p:nvPr>
        </p:nvSpPr>
        <p:spPr>
          <a:xfrm>
            <a:off x="3323844" y="2295739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3" name="Google Shape;343;p297"/>
          <p:cNvSpPr/>
          <p:nvPr>
            <p:ph type="pic" idx="9"/>
          </p:nvPr>
        </p:nvSpPr>
        <p:spPr>
          <a:xfrm>
            <a:off x="5961888" y="2295739"/>
            <a:ext cx="249631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4" name="Google Shape;344;p297"/>
          <p:cNvSpPr txBox="1"/>
          <p:nvPr>
            <p:ph type="body" idx="13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Grid Text Subtitle">
  <p:cSld name="Four Grid Text Sub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8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98"/>
          <p:cNvSpPr/>
          <p:nvPr>
            <p:ph type="pic" idx="2"/>
          </p:nvPr>
        </p:nvSpPr>
        <p:spPr>
          <a:xfrm>
            <a:off x="686944" y="1047750"/>
            <a:ext cx="381419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298"/>
          <p:cNvSpPr/>
          <p:nvPr>
            <p:ph type="pic" idx="3"/>
          </p:nvPr>
        </p:nvSpPr>
        <p:spPr>
          <a:xfrm>
            <a:off x="4645152" y="1047750"/>
            <a:ext cx="381419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298"/>
          <p:cNvSpPr txBox="1"/>
          <p:nvPr>
            <p:ph type="body" idx="1"/>
          </p:nvPr>
        </p:nvSpPr>
        <p:spPr>
          <a:xfrm>
            <a:off x="685800" y="3528304"/>
            <a:ext cx="3813048" cy="100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298"/>
          <p:cNvSpPr txBox="1"/>
          <p:nvPr>
            <p:ph type="body" idx="4"/>
          </p:nvPr>
        </p:nvSpPr>
        <p:spPr>
          <a:xfrm>
            <a:off x="4645152" y="3528304"/>
            <a:ext cx="3813048" cy="100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298"/>
          <p:cNvSpPr/>
          <p:nvPr>
            <p:ph type="pic" idx="5"/>
          </p:nvPr>
        </p:nvSpPr>
        <p:spPr>
          <a:xfrm>
            <a:off x="686944" y="2295739"/>
            <a:ext cx="381419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2" name="Google Shape;352;p298"/>
          <p:cNvSpPr/>
          <p:nvPr>
            <p:ph type="pic" idx="6"/>
          </p:nvPr>
        </p:nvSpPr>
        <p:spPr>
          <a:xfrm>
            <a:off x="4645152" y="2295739"/>
            <a:ext cx="3814192" cy="11041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298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ar Subtitle">
  <p:cSld name="Four Bar Subtitle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9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99"/>
          <p:cNvSpPr/>
          <p:nvPr>
            <p:ph type="pic" idx="2"/>
          </p:nvPr>
        </p:nvSpPr>
        <p:spPr>
          <a:xfrm>
            <a:off x="685800" y="1047750"/>
            <a:ext cx="1828800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299"/>
          <p:cNvSpPr/>
          <p:nvPr>
            <p:ph type="pic" idx="3"/>
          </p:nvPr>
        </p:nvSpPr>
        <p:spPr>
          <a:xfrm>
            <a:off x="2667000" y="1047750"/>
            <a:ext cx="1828800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8" name="Google Shape;358;p299"/>
          <p:cNvSpPr/>
          <p:nvPr>
            <p:ph type="pic" idx="4"/>
          </p:nvPr>
        </p:nvSpPr>
        <p:spPr>
          <a:xfrm>
            <a:off x="4648200" y="1047750"/>
            <a:ext cx="1828800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9" name="Google Shape;359;p299"/>
          <p:cNvSpPr/>
          <p:nvPr>
            <p:ph type="pic" idx="5"/>
          </p:nvPr>
        </p:nvSpPr>
        <p:spPr>
          <a:xfrm>
            <a:off x="6629400" y="1047750"/>
            <a:ext cx="1828800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0" name="Google Shape;360;p299"/>
          <p:cNvSpPr txBox="1"/>
          <p:nvPr>
            <p:ph type="body" idx="1"/>
          </p:nvPr>
        </p:nvSpPr>
        <p:spPr>
          <a:xfrm>
            <a:off x="685800" y="3407102"/>
            <a:ext cx="1831086" cy="84023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299"/>
          <p:cNvSpPr txBox="1"/>
          <p:nvPr>
            <p:ph type="body" idx="6"/>
          </p:nvPr>
        </p:nvSpPr>
        <p:spPr>
          <a:xfrm>
            <a:off x="2666238" y="3407102"/>
            <a:ext cx="1831086" cy="84023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299"/>
          <p:cNvSpPr txBox="1"/>
          <p:nvPr>
            <p:ph type="body" idx="7"/>
          </p:nvPr>
        </p:nvSpPr>
        <p:spPr>
          <a:xfrm>
            <a:off x="4646676" y="3407102"/>
            <a:ext cx="1831086" cy="84023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299"/>
          <p:cNvSpPr txBox="1"/>
          <p:nvPr>
            <p:ph type="body" idx="8"/>
          </p:nvPr>
        </p:nvSpPr>
        <p:spPr>
          <a:xfrm>
            <a:off x="6627114" y="3407102"/>
            <a:ext cx="1831086" cy="840230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99"/>
          <p:cNvSpPr txBox="1"/>
          <p:nvPr>
            <p:ph type="body" idx="9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Subtitle">
  <p:cSld name="Three Bar Subtitl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0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00"/>
          <p:cNvSpPr/>
          <p:nvPr>
            <p:ph type="pic" idx="2"/>
          </p:nvPr>
        </p:nvSpPr>
        <p:spPr>
          <a:xfrm>
            <a:off x="685800" y="1047750"/>
            <a:ext cx="2496312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8" name="Google Shape;368;p300"/>
          <p:cNvSpPr/>
          <p:nvPr>
            <p:ph type="pic" idx="3"/>
          </p:nvPr>
        </p:nvSpPr>
        <p:spPr>
          <a:xfrm>
            <a:off x="3323844" y="1047750"/>
            <a:ext cx="2496312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" name="Google Shape;369;p300"/>
          <p:cNvSpPr/>
          <p:nvPr>
            <p:ph type="pic" idx="4"/>
          </p:nvPr>
        </p:nvSpPr>
        <p:spPr>
          <a:xfrm>
            <a:off x="5961888" y="1047750"/>
            <a:ext cx="2496312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" name="Google Shape;370;p300"/>
          <p:cNvSpPr txBox="1"/>
          <p:nvPr>
            <p:ph type="body" idx="1"/>
          </p:nvPr>
        </p:nvSpPr>
        <p:spPr>
          <a:xfrm>
            <a:off x="685800" y="3637934"/>
            <a:ext cx="2496312" cy="60939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300"/>
          <p:cNvSpPr txBox="1"/>
          <p:nvPr>
            <p:ph type="body" idx="5"/>
          </p:nvPr>
        </p:nvSpPr>
        <p:spPr>
          <a:xfrm>
            <a:off x="3323844" y="3637934"/>
            <a:ext cx="2496312" cy="60939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300"/>
          <p:cNvSpPr txBox="1"/>
          <p:nvPr>
            <p:ph type="body" idx="6"/>
          </p:nvPr>
        </p:nvSpPr>
        <p:spPr>
          <a:xfrm>
            <a:off x="5961888" y="3637934"/>
            <a:ext cx="2496312" cy="609398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300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ar">
  <p:cSld name="Two Ba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1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01"/>
          <p:cNvSpPr/>
          <p:nvPr>
            <p:ph type="pic" idx="2"/>
          </p:nvPr>
        </p:nvSpPr>
        <p:spPr>
          <a:xfrm>
            <a:off x="685800" y="1047750"/>
            <a:ext cx="3814192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7" name="Google Shape;377;p301"/>
          <p:cNvSpPr/>
          <p:nvPr>
            <p:ph type="pic" idx="3"/>
          </p:nvPr>
        </p:nvSpPr>
        <p:spPr>
          <a:xfrm>
            <a:off x="4644009" y="1047750"/>
            <a:ext cx="3814192" cy="31995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8" name="Google Shape;378;p301"/>
          <p:cNvSpPr txBox="1"/>
          <p:nvPr>
            <p:ph type="body" idx="1"/>
          </p:nvPr>
        </p:nvSpPr>
        <p:spPr>
          <a:xfrm>
            <a:off x="685800" y="3637934"/>
            <a:ext cx="3813048" cy="60939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301"/>
          <p:cNvSpPr txBox="1"/>
          <p:nvPr>
            <p:ph type="body" idx="4"/>
          </p:nvPr>
        </p:nvSpPr>
        <p:spPr>
          <a:xfrm>
            <a:off x="4645152" y="3637934"/>
            <a:ext cx="3813048" cy="60939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ar Text Subtitle">
  <p:cSld name="4 Bar Text Subtitle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2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02"/>
          <p:cNvSpPr/>
          <p:nvPr>
            <p:ph type="pic" idx="2"/>
          </p:nvPr>
        </p:nvSpPr>
        <p:spPr>
          <a:xfrm>
            <a:off x="685800" y="1047750"/>
            <a:ext cx="1828800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3" name="Google Shape;383;p302"/>
          <p:cNvSpPr/>
          <p:nvPr>
            <p:ph type="pic" idx="3"/>
          </p:nvPr>
        </p:nvSpPr>
        <p:spPr>
          <a:xfrm>
            <a:off x="2667000" y="1047750"/>
            <a:ext cx="1828800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4" name="Google Shape;384;p302"/>
          <p:cNvSpPr/>
          <p:nvPr>
            <p:ph type="pic" idx="4"/>
          </p:nvPr>
        </p:nvSpPr>
        <p:spPr>
          <a:xfrm>
            <a:off x="4648200" y="1047750"/>
            <a:ext cx="1828800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5" name="Google Shape;385;p302"/>
          <p:cNvSpPr/>
          <p:nvPr>
            <p:ph type="pic" idx="5"/>
          </p:nvPr>
        </p:nvSpPr>
        <p:spPr>
          <a:xfrm>
            <a:off x="6629400" y="1047750"/>
            <a:ext cx="1828800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6" name="Google Shape;386;p302"/>
          <p:cNvSpPr txBox="1"/>
          <p:nvPr>
            <p:ph type="body" idx="1"/>
          </p:nvPr>
        </p:nvSpPr>
        <p:spPr>
          <a:xfrm>
            <a:off x="685800" y="2190571"/>
            <a:ext cx="1831086" cy="84023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302"/>
          <p:cNvSpPr txBox="1"/>
          <p:nvPr>
            <p:ph type="body" idx="6"/>
          </p:nvPr>
        </p:nvSpPr>
        <p:spPr>
          <a:xfrm>
            <a:off x="2666238" y="2190571"/>
            <a:ext cx="1831086" cy="84023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302"/>
          <p:cNvSpPr txBox="1"/>
          <p:nvPr>
            <p:ph type="body" idx="7"/>
          </p:nvPr>
        </p:nvSpPr>
        <p:spPr>
          <a:xfrm>
            <a:off x="4646676" y="2190571"/>
            <a:ext cx="1831086" cy="84023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302"/>
          <p:cNvSpPr txBox="1"/>
          <p:nvPr>
            <p:ph type="body" idx="8"/>
          </p:nvPr>
        </p:nvSpPr>
        <p:spPr>
          <a:xfrm>
            <a:off x="6627114" y="2190571"/>
            <a:ext cx="1831086" cy="840230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302"/>
          <p:cNvSpPr txBox="1"/>
          <p:nvPr>
            <p:ph type="body" idx="9"/>
          </p:nvPr>
        </p:nvSpPr>
        <p:spPr>
          <a:xfrm>
            <a:off x="685800" y="3159229"/>
            <a:ext cx="1831086" cy="12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302"/>
          <p:cNvSpPr txBox="1"/>
          <p:nvPr>
            <p:ph type="body" idx="13"/>
          </p:nvPr>
        </p:nvSpPr>
        <p:spPr>
          <a:xfrm>
            <a:off x="2666238" y="3159229"/>
            <a:ext cx="1831086" cy="12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302"/>
          <p:cNvSpPr txBox="1"/>
          <p:nvPr>
            <p:ph type="body" idx="14"/>
          </p:nvPr>
        </p:nvSpPr>
        <p:spPr>
          <a:xfrm>
            <a:off x="4646676" y="3159229"/>
            <a:ext cx="1831086" cy="12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302"/>
          <p:cNvSpPr txBox="1"/>
          <p:nvPr>
            <p:ph type="body" idx="15"/>
          </p:nvPr>
        </p:nvSpPr>
        <p:spPr>
          <a:xfrm>
            <a:off x="6627114" y="3159229"/>
            <a:ext cx="1831086" cy="128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302"/>
          <p:cNvSpPr txBox="1"/>
          <p:nvPr>
            <p:ph type="body" idx="16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Utterly 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Text Subtitle">
  <p:cSld name="Three Bar Text Subtitl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3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303"/>
          <p:cNvSpPr/>
          <p:nvPr>
            <p:ph type="pic" idx="2"/>
          </p:nvPr>
        </p:nvSpPr>
        <p:spPr>
          <a:xfrm>
            <a:off x="685800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8" name="Google Shape;398;p303"/>
          <p:cNvSpPr/>
          <p:nvPr>
            <p:ph type="pic" idx="3"/>
          </p:nvPr>
        </p:nvSpPr>
        <p:spPr>
          <a:xfrm>
            <a:off x="3323844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9" name="Google Shape;399;p303"/>
          <p:cNvSpPr/>
          <p:nvPr>
            <p:ph type="pic" idx="4"/>
          </p:nvPr>
        </p:nvSpPr>
        <p:spPr>
          <a:xfrm>
            <a:off x="5961888" y="1047750"/>
            <a:ext cx="249631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0" name="Google Shape;400;p303"/>
          <p:cNvSpPr txBox="1"/>
          <p:nvPr>
            <p:ph type="body" idx="1"/>
          </p:nvPr>
        </p:nvSpPr>
        <p:spPr>
          <a:xfrm>
            <a:off x="685800" y="2421403"/>
            <a:ext cx="2496312" cy="60939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303"/>
          <p:cNvSpPr txBox="1"/>
          <p:nvPr>
            <p:ph type="body" idx="5"/>
          </p:nvPr>
        </p:nvSpPr>
        <p:spPr>
          <a:xfrm>
            <a:off x="3323844" y="2421403"/>
            <a:ext cx="2496312" cy="60939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303"/>
          <p:cNvSpPr txBox="1"/>
          <p:nvPr>
            <p:ph type="body" idx="6"/>
          </p:nvPr>
        </p:nvSpPr>
        <p:spPr>
          <a:xfrm>
            <a:off x="5961888" y="2421403"/>
            <a:ext cx="2496312" cy="609398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303"/>
          <p:cNvSpPr txBox="1"/>
          <p:nvPr>
            <p:ph type="body" idx="7"/>
          </p:nvPr>
        </p:nvSpPr>
        <p:spPr>
          <a:xfrm>
            <a:off x="685800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303"/>
          <p:cNvSpPr txBox="1"/>
          <p:nvPr>
            <p:ph type="body" idx="8"/>
          </p:nvPr>
        </p:nvSpPr>
        <p:spPr>
          <a:xfrm>
            <a:off x="3323844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303"/>
          <p:cNvSpPr txBox="1"/>
          <p:nvPr>
            <p:ph type="body" idx="9"/>
          </p:nvPr>
        </p:nvSpPr>
        <p:spPr>
          <a:xfrm>
            <a:off x="5961888" y="3159229"/>
            <a:ext cx="2496312" cy="13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303"/>
          <p:cNvSpPr txBox="1"/>
          <p:nvPr>
            <p:ph type="body" idx="13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ar Text Subtitle">
  <p:cSld name="Two Bar Text Subtitl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4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04"/>
          <p:cNvSpPr/>
          <p:nvPr>
            <p:ph type="pic" idx="2"/>
          </p:nvPr>
        </p:nvSpPr>
        <p:spPr>
          <a:xfrm>
            <a:off x="685800" y="1047750"/>
            <a:ext cx="381419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0" name="Google Shape;410;p304"/>
          <p:cNvSpPr/>
          <p:nvPr>
            <p:ph type="pic" idx="3"/>
          </p:nvPr>
        </p:nvSpPr>
        <p:spPr>
          <a:xfrm>
            <a:off x="4644009" y="1047750"/>
            <a:ext cx="3814192" cy="1983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1" name="Google Shape;411;p304"/>
          <p:cNvSpPr txBox="1"/>
          <p:nvPr>
            <p:ph type="body" idx="1"/>
          </p:nvPr>
        </p:nvSpPr>
        <p:spPr>
          <a:xfrm>
            <a:off x="685800" y="2421403"/>
            <a:ext cx="3813048" cy="60939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p304"/>
          <p:cNvSpPr txBox="1"/>
          <p:nvPr>
            <p:ph type="body" idx="4"/>
          </p:nvPr>
        </p:nvSpPr>
        <p:spPr>
          <a:xfrm>
            <a:off x="4645152" y="2421403"/>
            <a:ext cx="3813048" cy="60939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 panose="020B0604020202020204"/>
              <a:buNone/>
              <a:defRPr sz="1050">
                <a:solidFill>
                  <a:srgbClr val="FFFFFF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•"/>
              <a:defRPr sz="1050">
                <a:solidFill>
                  <a:srgbClr val="FFFFFF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–"/>
              <a:defRPr sz="1050">
                <a:solidFill>
                  <a:srgbClr val="FFFFFF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rgbClr val="FFFFFF"/>
              </a:buClr>
              <a:buSzPts val="1050"/>
              <a:buChar char="»"/>
              <a:defRPr sz="105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304"/>
          <p:cNvSpPr txBox="1"/>
          <p:nvPr>
            <p:ph type="body" idx="5"/>
          </p:nvPr>
        </p:nvSpPr>
        <p:spPr>
          <a:xfrm>
            <a:off x="685800" y="3159229"/>
            <a:ext cx="3813048" cy="12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304"/>
          <p:cNvSpPr txBox="1"/>
          <p:nvPr>
            <p:ph type="body" idx="6"/>
          </p:nvPr>
        </p:nvSpPr>
        <p:spPr>
          <a:xfrm>
            <a:off x="4645152" y="3159229"/>
            <a:ext cx="3813048" cy="12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575"/>
              <a:buNone/>
              <a:defRPr sz="1575"/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 panose="020B0604020202020204"/>
              <a:buChar char="•"/>
              <a:defRPr sz="1050"/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–"/>
              <a:defRPr sz="1050"/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Char char="»"/>
              <a:defRPr sz="105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304"/>
          <p:cNvSpPr txBox="1"/>
          <p:nvPr>
            <p:ph type="body" idx="7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Only">
  <p:cSld name="1_Title Sub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8"/>
          <p:cNvSpPr txBox="1"/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8"/>
          <p:cNvSpPr txBox="1"/>
          <p:nvPr>
            <p:ph type="body" idx="1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9"/>
          <p:cNvSpPr txBox="1"/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Option 1">
  <p:cSld name="Title - Option 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70" descr="Building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70"/>
          <p:cNvSpPr/>
          <p:nvPr/>
        </p:nvSpPr>
        <p:spPr>
          <a:xfrm>
            <a:off x="0" y="3075546"/>
            <a:ext cx="9144000" cy="2067953"/>
          </a:xfrm>
          <a:prstGeom prst="rect">
            <a:avLst/>
          </a:prstGeom>
          <a:solidFill>
            <a:srgbClr val="D52C0E">
              <a:alpha val="77647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4362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" name="Google Shape;41;p270"/>
          <p:cNvCxnSpPr/>
          <p:nvPr/>
        </p:nvCxnSpPr>
        <p:spPr>
          <a:xfrm>
            <a:off x="0" y="5141912"/>
            <a:ext cx="9144000" cy="1588"/>
          </a:xfrm>
          <a:prstGeom prst="straightConnector1">
            <a:avLst/>
          </a:prstGeom>
          <a:noFill/>
          <a:ln w="47625" cap="flat" cmpd="sng">
            <a:solidFill>
              <a:srgbClr val="D237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70"/>
          <p:cNvSpPr txBox="1"/>
          <p:nvPr>
            <p:ph type="title"/>
          </p:nvPr>
        </p:nvSpPr>
        <p:spPr>
          <a:xfrm>
            <a:off x="228600" y="3314284"/>
            <a:ext cx="86868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0"/>
          <p:cNvSpPr txBox="1"/>
          <p:nvPr>
            <p:ph type="body" idx="1"/>
          </p:nvPr>
        </p:nvSpPr>
        <p:spPr>
          <a:xfrm>
            <a:off x="228600" y="3920894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" name="Google Shape;44;p27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120" y="533832"/>
            <a:ext cx="2270280" cy="4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99121" y="4719264"/>
            <a:ext cx="194575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Option 2">
  <p:cSld name="Title - Option 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71" descr="BIF interior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71"/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7647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4362C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271"/>
          <p:cNvSpPr txBox="1"/>
          <p:nvPr>
            <p:ph type="title"/>
          </p:nvPr>
        </p:nvSpPr>
        <p:spPr>
          <a:xfrm>
            <a:off x="228600" y="1885950"/>
            <a:ext cx="8686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1"/>
          <p:cNvSpPr txBox="1"/>
          <p:nvPr>
            <p:ph type="body" idx="1"/>
          </p:nvPr>
        </p:nvSpPr>
        <p:spPr>
          <a:xfrm>
            <a:off x="228600" y="2571750"/>
            <a:ext cx="8686800" cy="83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2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7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99121" y="4719264"/>
            <a:ext cx="1945758" cy="274320"/>
          </a:xfrm>
          <a:prstGeom prst="rect">
            <a:avLst/>
          </a:prstGeom>
          <a:noFill/>
          <a:ln>
            <a:noFill/>
          </a:ln>
          <a:effectLst>
            <a:outerShdw blurRad="203200" sx="104000" sy="104000" algn="ctr" rotWithShape="0">
              <a:srgbClr val="000000">
                <a:alpha val="75686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Section">
  <p:cSld name="Sub Section">
    <p:bg>
      <p:bgPr>
        <a:solidFill>
          <a:schemeClr val="lt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2"/>
          <p:cNvSpPr txBox="1"/>
          <p:nvPr>
            <p:ph type="title"/>
          </p:nvPr>
        </p:nvSpPr>
        <p:spPr>
          <a:xfrm>
            <a:off x="722313" y="1549400"/>
            <a:ext cx="777240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2"/>
          <p:cNvSpPr txBox="1"/>
          <p:nvPr>
            <p:ph type="body" idx="1"/>
          </p:nvPr>
        </p:nvSpPr>
        <p:spPr>
          <a:xfrm>
            <a:off x="722313" y="2571750"/>
            <a:ext cx="7772400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B94"/>
              </a:buClr>
              <a:buSzPts val="1800"/>
              <a:buNone/>
              <a:defRPr sz="1800">
                <a:solidFill>
                  <a:srgbClr val="888B94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B94"/>
              </a:buClr>
              <a:buSzPts val="1600"/>
              <a:buNone/>
              <a:defRPr sz="1600">
                <a:solidFill>
                  <a:srgbClr val="888B94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B94"/>
              </a:buClr>
              <a:buSzPts val="1400"/>
              <a:buNone/>
              <a:defRPr sz="1400">
                <a:solidFill>
                  <a:srgbClr val="888B94"/>
                </a:solidFill>
              </a:defRPr>
            </a:lvl9pPr>
          </a:lstStyle>
          <a:p/>
        </p:txBody>
      </p:sp>
      <p:sp>
        <p:nvSpPr>
          <p:cNvPr id="56" name="Google Shape;56;p272"/>
          <p:cNvSpPr txBox="1"/>
          <p:nvPr>
            <p:ph type="ftr" idx="11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2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3" Type="http://schemas.openxmlformats.org/officeDocument/2006/relationships/theme" Target="../theme/theme1.xml"/><Relationship Id="rId42" Type="http://schemas.openxmlformats.org/officeDocument/2006/relationships/image" Target="../media/image7.png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3"/>
          <p:cNvSpPr txBox="1"/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63"/>
          <p:cNvSpPr txBox="1"/>
          <p:nvPr>
            <p:ph type="body" idx="1"/>
          </p:nvPr>
        </p:nvSpPr>
        <p:spPr>
          <a:xfrm>
            <a:off x="228600" y="1123950"/>
            <a:ext cx="8686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" name="Google Shape;11;p263"/>
          <p:cNvCxnSpPr/>
          <p:nvPr/>
        </p:nvCxnSpPr>
        <p:spPr>
          <a:xfrm>
            <a:off x="0" y="5141912"/>
            <a:ext cx="9144000" cy="1588"/>
          </a:xfrm>
          <a:prstGeom prst="straightConnector1">
            <a:avLst/>
          </a:prstGeom>
          <a:noFill/>
          <a:ln w="476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63"/>
          <p:cNvSpPr txBox="1"/>
          <p:nvPr>
            <p:ph type="ftr" idx="11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263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" name="Google Shape;14;p263" descr="Illinois-Logo-Full-Color-RGB.png"/>
          <p:cNvPicPr preferRelativeResize="0"/>
          <p:nvPr/>
        </p:nvPicPr>
        <p:blipFill rotWithShape="1">
          <a:blip r:embed="rId42"/>
          <a:srcRect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1" name="Google Shape;421;p1"/>
          <p:cNvSpPr txBox="1"/>
          <p:nvPr>
            <p:ph type="title"/>
          </p:nvPr>
        </p:nvSpPr>
        <p:spPr>
          <a:xfrm>
            <a:off x="1839686" y="1363436"/>
            <a:ext cx="5881914" cy="54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/>
              <a:t>Air Quality</a:t>
            </a:r>
            <a:endParaRPr lang="en-US" sz="3200"/>
          </a:p>
        </p:txBody>
      </p:sp>
      <p:sp>
        <p:nvSpPr>
          <p:cNvPr id="422" name="Google Shape;422;p1"/>
          <p:cNvSpPr txBox="1"/>
          <p:nvPr/>
        </p:nvSpPr>
        <p:spPr>
          <a:xfrm>
            <a:off x="1839686" y="3451998"/>
            <a:ext cx="5881914" cy="54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Jun Liu, Jiajun Wang</a:t>
            </a:r>
            <a:endParaRPr lang="en-US" sz="20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7b1bc7885_1_5"/>
          <p:cNvSpPr txBox="1"/>
          <p:nvPr>
            <p:ph type="body" idx="1"/>
          </p:nvPr>
        </p:nvSpPr>
        <p:spPr>
          <a:xfrm>
            <a:off x="342900" y="754950"/>
            <a:ext cx="3055800" cy="4098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US Population 2020</a:t>
            </a:r>
            <a:endParaRPr lang="en-US"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g127b1bc7885_1_5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17" name="Google Shape;517;g127b1bc7885_1_5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1: Population — Air Quality </a:t>
            </a:r>
            <a:endParaRPr lang="en-US"/>
          </a:p>
        </p:txBody>
      </p:sp>
      <p:pic>
        <p:nvPicPr>
          <p:cNvPr id="518" name="Google Shape;518;g127b1bc7885_1_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4925" y="1247225"/>
            <a:ext cx="6950697" cy="360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7b1bc7885_1_13"/>
          <p:cNvSpPr txBox="1"/>
          <p:nvPr>
            <p:ph type="body" idx="1"/>
          </p:nvPr>
        </p:nvSpPr>
        <p:spPr>
          <a:xfrm>
            <a:off x="511825" y="971550"/>
            <a:ext cx="2161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Normalization</a:t>
            </a:r>
            <a:endParaRPr lang="en-US"/>
          </a:p>
        </p:txBody>
      </p:sp>
      <p:sp>
        <p:nvSpPr>
          <p:cNvPr id="525" name="Google Shape;525;g127b1bc7885_1_13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26" name="Google Shape;526;g127b1bc7885_1_13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1: Population — Air Quality</a:t>
            </a:r>
            <a:endParaRPr lang="en-US"/>
          </a:p>
        </p:txBody>
      </p:sp>
      <p:sp>
        <p:nvSpPr>
          <p:cNvPr id="527" name="Google Shape;527;g127b1bc7885_1_13"/>
          <p:cNvSpPr txBox="1"/>
          <p:nvPr>
            <p:ph type="body" idx="1"/>
          </p:nvPr>
        </p:nvSpPr>
        <p:spPr>
          <a:xfrm>
            <a:off x="381000" y="4629150"/>
            <a:ext cx="8686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BEFORE                                                                                     AFTER</a:t>
            </a:r>
            <a:endParaRPr lang="en-US"/>
          </a:p>
        </p:txBody>
      </p:sp>
      <p:pic>
        <p:nvPicPr>
          <p:cNvPr id="528" name="Google Shape;528;g127b1bc7885_1_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445975"/>
            <a:ext cx="8839200" cy="43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127b1bc7885_1_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36475" y="2038080"/>
            <a:ext cx="4531313" cy="243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27b1bc7885_1_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8600" y="2094730"/>
            <a:ext cx="4231677" cy="243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7b1bc7885_1_25"/>
          <p:cNvSpPr txBox="1"/>
          <p:nvPr>
            <p:ph type="body" idx="1"/>
          </p:nvPr>
        </p:nvSpPr>
        <p:spPr>
          <a:xfrm>
            <a:off x="342900" y="3719400"/>
            <a:ext cx="8686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opulation ~ CO AQI (positive)                                    population ~ O3,SO2, NO2(No clear relation)</a:t>
            </a:r>
            <a:endParaRPr lang="en-US"/>
          </a:p>
        </p:txBody>
      </p:sp>
      <p:sp>
        <p:nvSpPr>
          <p:cNvPr id="537" name="Google Shape;537;g127b1bc7885_1_25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38" name="Google Shape;538;g127b1bc7885_1_25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1: Population — </a:t>
            </a:r>
            <a:r>
              <a:rPr lang="en-US"/>
              <a:t>Air Quality</a:t>
            </a:r>
            <a:endParaRPr lang="en-US"/>
          </a:p>
        </p:txBody>
      </p:sp>
      <p:pic>
        <p:nvPicPr>
          <p:cNvPr id="539" name="Google Shape;539;g127b1bc7885_1_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08126" y="907350"/>
            <a:ext cx="4483474" cy="281205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27b1bc7885_1_25"/>
          <p:cNvSpPr txBox="1"/>
          <p:nvPr>
            <p:ph type="body" idx="1"/>
          </p:nvPr>
        </p:nvSpPr>
        <p:spPr>
          <a:xfrm>
            <a:off x="342900" y="4528900"/>
            <a:ext cx="8686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 The state with high population has relatively high carbon monoxide AQI. </a:t>
            </a:r>
            <a:endParaRPr lang="en-US"/>
          </a:p>
        </p:txBody>
      </p:sp>
      <p:pic>
        <p:nvPicPr>
          <p:cNvPr id="541" name="Google Shape;541;g127b1bc7885_1_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8600" y="907350"/>
            <a:ext cx="4085994" cy="2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7b1bc7885_1_42"/>
          <p:cNvSpPr txBox="1"/>
          <p:nvPr>
            <p:ph type="body" idx="1"/>
          </p:nvPr>
        </p:nvSpPr>
        <p:spPr>
          <a:xfrm>
            <a:off x="228600" y="3636700"/>
            <a:ext cx="8686800" cy="7875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comparison: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Choosing one year and comparing all state’s GDP and Air Quality Index(AQI)(By Year)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Choosing one state and comparing GDP’s growing  and AQI changes over 20 years.(By State)</a:t>
            </a:r>
            <a:endParaRPr lang="en-US"/>
          </a:p>
        </p:txBody>
      </p:sp>
      <p:sp>
        <p:nvSpPr>
          <p:cNvPr id="548" name="Google Shape;548;g127b1bc7885_1_42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49" name="Google Shape;549;g127b1bc7885_1_42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2: </a:t>
            </a:r>
            <a:r>
              <a:rPr lang="en-US"/>
              <a:t>GDP</a:t>
            </a:r>
            <a:r>
              <a:rPr lang="en-US"/>
              <a:t> — </a:t>
            </a:r>
            <a:r>
              <a:rPr lang="en-US"/>
              <a:t>Air Quality</a:t>
            </a:r>
            <a:endParaRPr lang="en-US"/>
          </a:p>
        </p:txBody>
      </p:sp>
      <p:pic>
        <p:nvPicPr>
          <p:cNvPr id="550" name="Google Shape;550;g127b1bc7885_1_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7438" y="1519150"/>
            <a:ext cx="8480532" cy="19730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27b1bc7885_1_42"/>
          <p:cNvSpPr txBox="1"/>
          <p:nvPr/>
        </p:nvSpPr>
        <p:spPr>
          <a:xfrm>
            <a:off x="158600" y="768450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US GDP 1997-2020</a:t>
            </a:r>
            <a:endParaRPr lang="en-US"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7b1bc7885_1_51"/>
          <p:cNvSpPr txBox="1"/>
          <p:nvPr>
            <p:ph type="body" idx="1"/>
          </p:nvPr>
        </p:nvSpPr>
        <p:spPr>
          <a:xfrm>
            <a:off x="568450" y="4198950"/>
            <a:ext cx="3487500" cy="4008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</a:t>
            </a:r>
            <a:r>
              <a:rPr lang="en-US"/>
              <a:t>All States’ GDP ~ CO AQI</a:t>
            </a:r>
            <a:endParaRPr lang="en-US"/>
          </a:p>
        </p:txBody>
      </p:sp>
      <p:sp>
        <p:nvSpPr>
          <p:cNvPr id="558" name="Google Shape;558;g127b1bc7885_1_51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59" name="Google Shape;559;g127b1bc7885_1_51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2: GDP — </a:t>
            </a:r>
            <a:r>
              <a:rPr lang="en-US"/>
              <a:t>Air Quality</a:t>
            </a:r>
            <a:r>
              <a:rPr lang="en-US"/>
              <a:t>(By year)</a:t>
            </a:r>
            <a:endParaRPr lang="en-US"/>
          </a:p>
        </p:txBody>
      </p:sp>
      <p:pic>
        <p:nvPicPr>
          <p:cNvPr id="560" name="Google Shape;560;g127b1bc7885_1_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000" y="754950"/>
            <a:ext cx="5218933" cy="3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27b1bc7885_1_51"/>
          <p:cNvSpPr txBox="1"/>
          <p:nvPr>
            <p:ph type="body" idx="1"/>
          </p:nvPr>
        </p:nvSpPr>
        <p:spPr>
          <a:xfrm>
            <a:off x="568450" y="4626750"/>
            <a:ext cx="8686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 State with high GDP has a relatively high CO AQI.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7b1bc7885_1_63"/>
          <p:cNvSpPr txBox="1"/>
          <p:nvPr>
            <p:ph type="body" idx="1"/>
          </p:nvPr>
        </p:nvSpPr>
        <p:spPr>
          <a:xfrm>
            <a:off x="228600" y="4078550"/>
            <a:ext cx="8686800" cy="8553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Similarity :Air content of CO, SO2 and NO2 is negatively correlated with the growth of </a:t>
            </a:r>
            <a:r>
              <a:rPr lang="en-US"/>
              <a:t>GDP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one state’s GDP growing, it air quality is being better at the same time.</a:t>
            </a:r>
            <a:endParaRPr lang="en-US"/>
          </a:p>
        </p:txBody>
      </p:sp>
      <p:sp>
        <p:nvSpPr>
          <p:cNvPr id="568" name="Google Shape;568;g127b1bc7885_1_63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69" name="Google Shape;569;g127b1bc7885_1_63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2: GDP — </a:t>
            </a:r>
            <a:r>
              <a:rPr lang="en-US"/>
              <a:t>Air Quality</a:t>
            </a:r>
            <a:r>
              <a:rPr lang="en-US"/>
              <a:t>(By State)</a:t>
            </a:r>
            <a:endParaRPr lang="en-US"/>
          </a:p>
        </p:txBody>
      </p:sp>
      <p:sp>
        <p:nvSpPr>
          <p:cNvPr id="570" name="Google Shape;570;g127b1bc7885_1_63"/>
          <p:cNvSpPr txBox="1"/>
          <p:nvPr/>
        </p:nvSpPr>
        <p:spPr>
          <a:xfrm>
            <a:off x="691075" y="3465250"/>
            <a:ext cx="31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CA’s GDP ~ AQI</a:t>
            </a:r>
            <a:endParaRPr lang="en-US"/>
          </a:p>
        </p:txBody>
      </p:sp>
      <p:pic>
        <p:nvPicPr>
          <p:cNvPr id="571" name="Google Shape;571;g127b1bc7885_1_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52100" y="907350"/>
            <a:ext cx="4050776" cy="27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27b1bc7885_1_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0925" y="987338"/>
            <a:ext cx="3841715" cy="2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27b1bc7885_1_63"/>
          <p:cNvSpPr txBox="1"/>
          <p:nvPr/>
        </p:nvSpPr>
        <p:spPr>
          <a:xfrm>
            <a:off x="5420500" y="3465250"/>
            <a:ext cx="31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TX’s GDP ~ AQI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7b1bc7885_1_76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80" name="Google Shape;580;g127b1bc7885_1_76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3: Crime — </a:t>
            </a:r>
            <a:r>
              <a:rPr lang="en-US"/>
              <a:t>Air Quality</a:t>
            </a:r>
            <a:endParaRPr lang="en-US"/>
          </a:p>
        </p:txBody>
      </p:sp>
      <p:pic>
        <p:nvPicPr>
          <p:cNvPr id="581" name="Google Shape;581;g127b1bc7885_1_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2925" y="1349175"/>
            <a:ext cx="6814039" cy="34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27b1bc7885_1_76"/>
          <p:cNvSpPr txBox="1"/>
          <p:nvPr>
            <p:ph type="body" idx="1"/>
          </p:nvPr>
        </p:nvSpPr>
        <p:spPr>
          <a:xfrm>
            <a:off x="704400" y="851663"/>
            <a:ext cx="3487500" cy="4008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crime dataset(2000-2020)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7b1bc7885_1_85"/>
          <p:cNvSpPr txBox="1"/>
          <p:nvPr>
            <p:ph type="body" idx="1"/>
          </p:nvPr>
        </p:nvSpPr>
        <p:spPr>
          <a:xfrm>
            <a:off x="228600" y="971550"/>
            <a:ext cx="8686800" cy="10563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Comparison: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Count the number of crimes per day and analyze its relationship with daily air quality(all cases)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Set ‘crime description’ == ‘with weapon’ and analyze(some cases)</a:t>
            </a:r>
            <a:endParaRPr lang="en-US"/>
          </a:p>
        </p:txBody>
      </p:sp>
      <p:sp>
        <p:nvSpPr>
          <p:cNvPr id="589" name="Google Shape;589;g127b1bc7885_1_85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90" name="Google Shape;590;g127b1bc7885_1_85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3: Crime — </a:t>
            </a:r>
            <a:r>
              <a:rPr lang="en-US"/>
              <a:t>Air Quality</a:t>
            </a:r>
            <a:endParaRPr lang="en-US"/>
          </a:p>
        </p:txBody>
      </p:sp>
      <p:sp>
        <p:nvSpPr>
          <p:cNvPr id="591" name="Google Shape;591;g127b1bc7885_1_85"/>
          <p:cNvSpPr txBox="1"/>
          <p:nvPr/>
        </p:nvSpPr>
        <p:spPr>
          <a:xfrm>
            <a:off x="328550" y="2345175"/>
            <a:ext cx="8586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Method:                                        Result Criteria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.corr() # pandas function :   value &gt; 0: positive correlation   value &lt; 0： negitive correlation 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                                    0 - 0.2:   weak correlation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		       0.2 - 0.6 : normal correlation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			       0.6 - 1.0: high correlation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.ols()  # </a:t>
            </a:r>
            <a:r>
              <a:rPr lang="en-US"/>
              <a:t>Ordinary Least Squares regression</a:t>
            </a:r>
            <a:r>
              <a:rPr lang="en-US">
                <a:solidFill>
                  <a:schemeClr val="dk1"/>
                </a:solidFill>
              </a:rPr>
              <a:t>: p-value &lt; 0.05 , r-square: the closer to 1 the better</a:t>
            </a:r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7b1bc7885_1_98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98" name="Google Shape;598;g127b1bc7885_1_98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3: Crime — </a:t>
            </a:r>
            <a:r>
              <a:rPr lang="en-US"/>
              <a:t>Air Quality</a:t>
            </a:r>
            <a:r>
              <a:rPr lang="en-US"/>
              <a:t>(All Cases)</a:t>
            </a:r>
            <a:endParaRPr lang="en-US"/>
          </a:p>
        </p:txBody>
      </p:sp>
      <p:sp>
        <p:nvSpPr>
          <p:cNvPr id="599" name="Google Shape;599;g127b1bc7885_1_98"/>
          <p:cNvSpPr txBox="1"/>
          <p:nvPr/>
        </p:nvSpPr>
        <p:spPr>
          <a:xfrm>
            <a:off x="634450" y="985650"/>
            <a:ext cx="756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Correlation(~Case number):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SO2 Mean: 0.19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O3 Mean: 0.11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Mean: -0.13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NO2 Mean: -0.06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Ordinary Least Squares regression (OLS)：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00" name="Google Shape;600;g127b1bc7885_1_9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0950" y="2638800"/>
            <a:ext cx="3192738" cy="19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27b1bc7885_1_9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86088" y="2571750"/>
            <a:ext cx="4216466" cy="1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7b1bc7885_1_130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8" name="Google Shape;608;g127b1bc7885_1_130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3: Crime — </a:t>
            </a:r>
            <a:r>
              <a:rPr lang="en-US"/>
              <a:t>Air Quality</a:t>
            </a:r>
            <a:r>
              <a:rPr lang="en-US"/>
              <a:t>(Some Cases)</a:t>
            </a:r>
            <a:endParaRPr lang="en-US"/>
          </a:p>
        </p:txBody>
      </p:sp>
      <p:sp>
        <p:nvSpPr>
          <p:cNvPr id="609" name="Google Shape;609;g127b1bc7885_1_130"/>
          <p:cNvSpPr txBox="1"/>
          <p:nvPr/>
        </p:nvSpPr>
        <p:spPr>
          <a:xfrm>
            <a:off x="373875" y="691100"/>
            <a:ext cx="756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Correlation(~Case number): Setting SO2 &gt; 0.7 &amp; ‘</a:t>
            </a:r>
            <a:r>
              <a:rPr lang="en-US"/>
              <a:t>Crime Description</a:t>
            </a:r>
            <a:r>
              <a:rPr lang="en-US"/>
              <a:t>’ like ‘Weapon’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SO2 Mean: -0.13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O3 Mean: </a:t>
            </a:r>
            <a:r>
              <a:rPr lang="en-US">
                <a:solidFill>
                  <a:schemeClr val="accent2"/>
                </a:solidFill>
              </a:rPr>
              <a:t>0.51 vs 0.11                           4 times than before(all cases)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Mean: </a:t>
            </a:r>
            <a:r>
              <a:rPr lang="en-US">
                <a:solidFill>
                  <a:schemeClr val="accent2"/>
                </a:solidFill>
              </a:rPr>
              <a:t>-0.45 vs -0.13                        3 times than before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NO2 Mean: </a:t>
            </a:r>
            <a:r>
              <a:rPr lang="en-US">
                <a:solidFill>
                  <a:schemeClr val="accent2"/>
                </a:solidFill>
              </a:rPr>
              <a:t>-0.43 vs -0.06                      7 times than before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Ordinary Least Squares regression (OLS)：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10" name="Google Shape;610;g127b1bc7885_1_1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875" y="2423750"/>
            <a:ext cx="3342126" cy="20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27b1bc7885_1_1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95000" y="2367825"/>
            <a:ext cx="4100151" cy="17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27b1bc7885_1_130"/>
          <p:cNvSpPr txBox="1"/>
          <p:nvPr/>
        </p:nvSpPr>
        <p:spPr>
          <a:xfrm>
            <a:off x="902250" y="4527900"/>
            <a:ext cx="756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a subtle positive raltion between Ozone between crimes number in lA per day, especially when SO2 &gt; 0.7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"/>
          <p:cNvSpPr txBox="1"/>
          <p:nvPr>
            <p:ph type="sldNum" idx="12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9" name="Google Shape;429;p2"/>
          <p:cNvSpPr txBox="1"/>
          <p:nvPr>
            <p:ph type="title"/>
          </p:nvPr>
        </p:nvSpPr>
        <p:spPr>
          <a:xfrm>
            <a:off x="163286" y="143646"/>
            <a:ext cx="5881914" cy="54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/>
              <a:t>1. Introduction</a:t>
            </a:r>
            <a:endParaRPr lang="en-US"/>
          </a:p>
        </p:txBody>
      </p:sp>
      <p:sp>
        <p:nvSpPr>
          <p:cNvPr id="430" name="Google Shape;430;p2"/>
          <p:cNvSpPr txBox="1"/>
          <p:nvPr/>
        </p:nvSpPr>
        <p:spPr>
          <a:xfrm>
            <a:off x="584200" y="785278"/>
            <a:ext cx="7768800" cy="30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975" marR="0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 b="1">
                <a:solidFill>
                  <a:schemeClr val="dk1"/>
                </a:solidFill>
              </a:rPr>
              <a:t>Dataset: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US Pollution 2000-2021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CO, NO2, O3, and SO2 pollution data in the USA between 2000-2021 from the EPA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180975" lvl="0" indent="-1809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solidFill>
                  <a:schemeClr val="dk1"/>
                </a:solidFill>
              </a:rPr>
              <a:t>Dataset: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United States Cities Database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US GDP 1997 -2021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US Population 2020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LA Crime Records 2000-2021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7b1bc7885_0_109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8" name="Google Shape;618;g127b1bc7885_0_109"/>
          <p:cNvSpPr txBox="1"/>
          <p:nvPr>
            <p:ph type="title"/>
          </p:nvPr>
        </p:nvSpPr>
        <p:spPr>
          <a:xfrm>
            <a:off x="1839686" y="1363436"/>
            <a:ext cx="58818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/>
              <a:t>Q&amp;A</a:t>
            </a:r>
            <a:endParaRPr 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7b1bc7885_0_103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24" name="Google Shape;624;g127b1bc7885_0_103"/>
          <p:cNvSpPr txBox="1"/>
          <p:nvPr>
            <p:ph type="title"/>
          </p:nvPr>
        </p:nvSpPr>
        <p:spPr>
          <a:xfrm>
            <a:off x="1839686" y="1363436"/>
            <a:ext cx="58818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3200"/>
              <a:t>Thank You</a:t>
            </a:r>
            <a:endParaRPr 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7b1bc7885_0_18"/>
          <p:cNvSpPr txBox="1"/>
          <p:nvPr>
            <p:ph type="body" idx="1"/>
          </p:nvPr>
        </p:nvSpPr>
        <p:spPr>
          <a:xfrm>
            <a:off x="228600" y="4476750"/>
            <a:ext cx="8686800" cy="4572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g127b1bc7885_0_18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38" name="Google Shape;438;g127b1bc7885_0_18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Part A</a:t>
            </a:r>
            <a:endParaRPr lang="en-US"/>
          </a:p>
        </p:txBody>
      </p:sp>
      <p:sp>
        <p:nvSpPr>
          <p:cNvPr id="439" name="Google Shape;439;g127b1bc7885_0_18"/>
          <p:cNvSpPr txBox="1"/>
          <p:nvPr/>
        </p:nvSpPr>
        <p:spPr>
          <a:xfrm>
            <a:off x="373875" y="985650"/>
            <a:ext cx="7953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1. </a:t>
            </a:r>
            <a:r>
              <a:rPr lang="en-US" b="1"/>
              <a:t>Air pollution varies by region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/>
              <a:t>The cities with the worst air quality in the last 5 years are different from the cities with the worst average air quality in the past 20 years</a:t>
            </a:r>
            <a:endParaRPr lang="en-US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Air quality in U.S. cities has deteriorated considerably over the past 20 years</a:t>
            </a:r>
            <a:endParaRPr lang="en-US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Air quality in U.S. cities has improved a lot over the past 20 years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2. </a:t>
            </a:r>
            <a:r>
              <a:rPr lang="en-US" b="1"/>
              <a:t>Air pollution has a time difference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/>
              <a:t>Air quality has changed significantly over the past 20 years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Each air pollutant has a clear trend of change every year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7b1bc7885_0_28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</a:t>
            </a:r>
            <a:r>
              <a:rPr lang="en-US"/>
              <a:t>1: Air pollution varies by region</a:t>
            </a:r>
            <a:endParaRPr lang="en-US"/>
          </a:p>
        </p:txBody>
      </p:sp>
      <p:pic>
        <p:nvPicPr>
          <p:cNvPr id="446" name="Google Shape;446;g127b1bc7885_0_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6175" y="808050"/>
            <a:ext cx="6635601" cy="40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7b1bc7885_0_65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3" name="Google Shape;453;g127b1bc7885_0_65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1: Air pollution varies by region</a:t>
            </a:r>
            <a:endParaRPr lang="en-US"/>
          </a:p>
        </p:txBody>
      </p:sp>
      <p:sp>
        <p:nvSpPr>
          <p:cNvPr id="454" name="Google Shape;454;g127b1bc7885_0_65"/>
          <p:cNvSpPr txBox="1"/>
          <p:nvPr/>
        </p:nvSpPr>
        <p:spPr>
          <a:xfrm>
            <a:off x="181425" y="2832150"/>
            <a:ext cx="236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cities with the worst air quality in the </a:t>
            </a:r>
            <a:r>
              <a:rPr lang="en-US" b="1"/>
              <a:t>last 5 years</a:t>
            </a: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5" name="Google Shape;455;g127b1bc7885_0_65"/>
          <p:cNvPicPr preferRelativeResize="0"/>
          <p:nvPr/>
        </p:nvPicPr>
        <p:blipFill rotWithShape="1">
          <a:blip r:embed="rId1"/>
          <a:srcRect t="5356" b="50633"/>
          <a:stretch>
            <a:fillRect/>
          </a:stretch>
        </p:blipFill>
        <p:spPr>
          <a:xfrm>
            <a:off x="2545875" y="725325"/>
            <a:ext cx="6231375" cy="2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27b1bc7885_0_65"/>
          <p:cNvPicPr preferRelativeResize="0"/>
          <p:nvPr/>
        </p:nvPicPr>
        <p:blipFill rotWithShape="1">
          <a:blip r:embed="rId1"/>
          <a:srcRect t="56669" r="81403" b="-1791"/>
          <a:stretch>
            <a:fillRect/>
          </a:stretch>
        </p:blipFill>
        <p:spPr>
          <a:xfrm>
            <a:off x="2657025" y="2832150"/>
            <a:ext cx="1158824" cy="2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27b1bc7885_0_65"/>
          <p:cNvSpPr txBox="1"/>
          <p:nvPr/>
        </p:nvSpPr>
        <p:spPr>
          <a:xfrm>
            <a:off x="181425" y="902775"/>
            <a:ext cx="2475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cities with the worst average air quality in </a:t>
            </a:r>
            <a:r>
              <a:rPr lang="en-US" b="1"/>
              <a:t>the past 20 years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8" name="Google Shape;458;g127b1bc7885_0_65"/>
          <p:cNvPicPr preferRelativeResize="0"/>
          <p:nvPr/>
        </p:nvPicPr>
        <p:blipFill rotWithShape="1">
          <a:blip r:embed="rId1"/>
          <a:srcRect l="36648" t="56669" r="42839" b="-1791"/>
          <a:stretch>
            <a:fillRect/>
          </a:stretch>
        </p:blipFill>
        <p:spPr>
          <a:xfrm>
            <a:off x="5025900" y="2832150"/>
            <a:ext cx="1278174" cy="21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27b1bc7885_0_65"/>
          <p:cNvPicPr preferRelativeResize="0"/>
          <p:nvPr/>
        </p:nvPicPr>
        <p:blipFill rotWithShape="1">
          <a:blip r:embed="rId1"/>
          <a:srcRect l="56597" t="56669" r="19469" b="-1791"/>
          <a:stretch>
            <a:fillRect/>
          </a:stretch>
        </p:blipFill>
        <p:spPr>
          <a:xfrm>
            <a:off x="7476775" y="2775325"/>
            <a:ext cx="1491374" cy="21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27b1bc7885_0_65"/>
          <p:cNvPicPr preferRelativeResize="0"/>
          <p:nvPr/>
        </p:nvPicPr>
        <p:blipFill rotWithShape="1">
          <a:blip r:embed="rId1"/>
          <a:srcRect l="18202" t="56669" r="63200" b="-1791"/>
          <a:stretch>
            <a:fillRect/>
          </a:stretch>
        </p:blipFill>
        <p:spPr>
          <a:xfrm>
            <a:off x="3878288" y="2832150"/>
            <a:ext cx="1158824" cy="2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27b1bc7885_0_65"/>
          <p:cNvSpPr/>
          <p:nvPr/>
        </p:nvSpPr>
        <p:spPr>
          <a:xfrm>
            <a:off x="2545875" y="902775"/>
            <a:ext cx="6281700" cy="7854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g127b1bc7885_0_65"/>
          <p:cNvSpPr/>
          <p:nvPr/>
        </p:nvSpPr>
        <p:spPr>
          <a:xfrm>
            <a:off x="2545875" y="2918350"/>
            <a:ext cx="6281700" cy="7854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g127b1bc7885_0_65"/>
          <p:cNvSpPr/>
          <p:nvPr/>
        </p:nvSpPr>
        <p:spPr>
          <a:xfrm>
            <a:off x="2802750" y="3153600"/>
            <a:ext cx="960300" cy="11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g127b1bc7885_0_65"/>
          <p:cNvSpPr/>
          <p:nvPr/>
        </p:nvSpPr>
        <p:spPr>
          <a:xfrm>
            <a:off x="2802750" y="3355825"/>
            <a:ext cx="960300" cy="11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g127b1bc7885_0_65"/>
          <p:cNvSpPr/>
          <p:nvPr/>
        </p:nvSpPr>
        <p:spPr>
          <a:xfrm rot="10800000" flipH="1">
            <a:off x="4065600" y="3516850"/>
            <a:ext cx="960300" cy="186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g127b1bc7885_0_65"/>
          <p:cNvSpPr/>
          <p:nvPr/>
        </p:nvSpPr>
        <p:spPr>
          <a:xfrm rot="10800000" flipH="1">
            <a:off x="2802750" y="2972050"/>
            <a:ext cx="960300" cy="39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7b1bc7885_0_48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73" name="Google Shape;473;g127b1bc7885_0_48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1: Air pollution varies by region</a:t>
            </a:r>
            <a:endParaRPr lang="en-US"/>
          </a:p>
        </p:txBody>
      </p:sp>
      <p:sp>
        <p:nvSpPr>
          <p:cNvPr id="474" name="Google Shape;474;g127b1bc7885_0_48"/>
          <p:cNvSpPr txBox="1"/>
          <p:nvPr/>
        </p:nvSpPr>
        <p:spPr>
          <a:xfrm>
            <a:off x="400275" y="1028950"/>
            <a:ext cx="79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ir quality has improved a lot over the past 20 years.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= </a:t>
            </a:r>
            <a:r>
              <a:rPr lang="en-US"/>
              <a:t>AQI(2016~2021)  - </a:t>
            </a:r>
            <a:r>
              <a:rPr lang="en-US"/>
              <a:t>AQI(2001~2010) </a:t>
            </a:r>
            <a:endParaRPr lang="en-US"/>
          </a:p>
        </p:txBody>
      </p:sp>
      <p:pic>
        <p:nvPicPr>
          <p:cNvPr id="475" name="Google Shape;475;g127b1bc7885_0_48"/>
          <p:cNvPicPr preferRelativeResize="0"/>
          <p:nvPr/>
        </p:nvPicPr>
        <p:blipFill rotWithShape="1">
          <a:blip r:embed="rId1"/>
          <a:srcRect b="49947"/>
          <a:stretch>
            <a:fillRect/>
          </a:stretch>
        </p:blipFill>
        <p:spPr>
          <a:xfrm>
            <a:off x="1197175" y="1588350"/>
            <a:ext cx="4774550" cy="16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27b1bc7885_0_48"/>
          <p:cNvPicPr preferRelativeResize="0"/>
          <p:nvPr/>
        </p:nvPicPr>
        <p:blipFill rotWithShape="1">
          <a:blip r:embed="rId1"/>
          <a:srcRect t="49947" r="60296"/>
          <a:stretch>
            <a:fillRect/>
          </a:stretch>
        </p:blipFill>
        <p:spPr>
          <a:xfrm>
            <a:off x="6018300" y="1588350"/>
            <a:ext cx="1895624" cy="16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27b1bc7885_0_48"/>
          <p:cNvPicPr preferRelativeResize="0"/>
          <p:nvPr/>
        </p:nvPicPr>
        <p:blipFill rotWithShape="1">
          <a:blip r:embed="rId2"/>
          <a:srcRect b="49359"/>
          <a:stretch>
            <a:fillRect/>
          </a:stretch>
        </p:blipFill>
        <p:spPr>
          <a:xfrm>
            <a:off x="1094250" y="3260900"/>
            <a:ext cx="4877475" cy="1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27b1bc7885_0_48"/>
          <p:cNvPicPr preferRelativeResize="0"/>
          <p:nvPr/>
        </p:nvPicPr>
        <p:blipFill rotWithShape="1">
          <a:blip r:embed="rId2"/>
          <a:srcRect t="49359" r="56582"/>
          <a:stretch>
            <a:fillRect/>
          </a:stretch>
        </p:blipFill>
        <p:spPr>
          <a:xfrm>
            <a:off x="5971725" y="3260900"/>
            <a:ext cx="2117676" cy="18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7b1bc7885_0_76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</a:t>
            </a:r>
            <a:r>
              <a:rPr lang="en-US"/>
              <a:t>s 2: Air pollution has a time difference</a:t>
            </a:r>
            <a:endParaRPr lang="en-US"/>
          </a:p>
        </p:txBody>
      </p:sp>
      <p:sp>
        <p:nvSpPr>
          <p:cNvPr id="485" name="Google Shape;485;g127b1bc7885_0_76"/>
          <p:cNvSpPr txBox="1"/>
          <p:nvPr/>
        </p:nvSpPr>
        <p:spPr>
          <a:xfrm>
            <a:off x="388675" y="754950"/>
            <a:ext cx="79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AQI(SO2) and AQI(CO)</a:t>
            </a:r>
            <a:r>
              <a:rPr lang="en-US"/>
              <a:t> have decreased over the past 10 years.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air pollutant has a clear trend of change every year.</a:t>
            </a:r>
            <a:endParaRPr lang="en-US"/>
          </a:p>
        </p:txBody>
      </p:sp>
      <p:pic>
        <p:nvPicPr>
          <p:cNvPr id="486" name="Google Shape;486;g127b1bc7885_0_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8675" y="1323150"/>
            <a:ext cx="4214025" cy="18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27b1bc7885_0_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47700" y="1308775"/>
            <a:ext cx="4236501" cy="18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27b1bc7885_0_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8675" y="3277050"/>
            <a:ext cx="4103551" cy="1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27b1bc7885_0_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14175" y="3274012"/>
            <a:ext cx="4103549" cy="183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g127b1bc7885_0_76"/>
          <p:cNvCxnSpPr/>
          <p:nvPr/>
        </p:nvCxnSpPr>
        <p:spPr>
          <a:xfrm>
            <a:off x="712175" y="3393825"/>
            <a:ext cx="1617900" cy="102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g127b1bc7885_0_76"/>
          <p:cNvCxnSpPr/>
          <p:nvPr/>
        </p:nvCxnSpPr>
        <p:spPr>
          <a:xfrm>
            <a:off x="5073150" y="1504475"/>
            <a:ext cx="1617900" cy="102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7b1bc7885_0_90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2: Air pollution has a time difference</a:t>
            </a:r>
            <a:endParaRPr lang="en-US"/>
          </a:p>
        </p:txBody>
      </p:sp>
      <p:sp>
        <p:nvSpPr>
          <p:cNvPr id="498" name="Google Shape;498;g127b1bc7885_0_90"/>
          <p:cNvSpPr txBox="1"/>
          <p:nvPr/>
        </p:nvSpPr>
        <p:spPr>
          <a:xfrm>
            <a:off x="388675" y="754950"/>
            <a:ext cx="79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air pollutant has a clear trend of change every year.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cities show adverse </a:t>
            </a:r>
            <a:r>
              <a:rPr lang="en-US"/>
              <a:t>AQI </a:t>
            </a:r>
            <a:r>
              <a:rPr lang="en-US"/>
              <a:t>pattern with the overall pattern.</a:t>
            </a:r>
            <a:endParaRPr lang="en-US"/>
          </a:p>
        </p:txBody>
      </p:sp>
      <p:pic>
        <p:nvPicPr>
          <p:cNvPr id="499" name="Google Shape;499;g127b1bc7885_0_9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625" y="1370550"/>
            <a:ext cx="2918900" cy="3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27b1bc7885_0_9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93387" y="3217347"/>
            <a:ext cx="4035723" cy="1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27b1bc7885_0_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93375" y="1370550"/>
            <a:ext cx="4035724" cy="179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7b1bc7885_1_142"/>
          <p:cNvSpPr txBox="1"/>
          <p:nvPr>
            <p:ph type="sldNum" idx="12"/>
          </p:nvPr>
        </p:nvSpPr>
        <p:spPr>
          <a:xfrm>
            <a:off x="6858000" y="4933950"/>
            <a:ext cx="20574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08" name="Google Shape;508;g127b1bc7885_1_142"/>
          <p:cNvSpPr txBox="1"/>
          <p:nvPr>
            <p:ph type="title"/>
          </p:nvPr>
        </p:nvSpPr>
        <p:spPr>
          <a:xfrm>
            <a:off x="228600" y="209550"/>
            <a:ext cx="8686800" cy="545400"/>
          </a:xfrm>
          <a:prstGeom prst="rect">
            <a:avLst/>
          </a:prstGeom>
        </p:spPr>
        <p:txBody>
          <a:bodyPr spcFirstLastPara="1" wrap="square" lIns="0" tIns="0" rIns="10972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Part B: C</a:t>
            </a:r>
            <a:r>
              <a:rPr lang="en-US"/>
              <a:t>omparison</a:t>
            </a:r>
            <a:endParaRPr lang="en-US"/>
          </a:p>
        </p:txBody>
      </p:sp>
      <p:sp>
        <p:nvSpPr>
          <p:cNvPr id="509" name="Google Shape;509;g127b1bc7885_1_142"/>
          <p:cNvSpPr txBox="1"/>
          <p:nvPr/>
        </p:nvSpPr>
        <p:spPr>
          <a:xfrm>
            <a:off x="373875" y="985650"/>
            <a:ext cx="795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Relation between population and air quality                                                    </a:t>
            </a:r>
            <a:r>
              <a:rPr lang="en-US">
                <a:solidFill>
                  <a:schemeClr val="dk1"/>
                </a:solidFill>
              </a:rPr>
              <a:t>two related fields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/>
              <a:t>   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Relation between state GDP and air quality	                                               </a:t>
            </a:r>
            <a:r>
              <a:rPr lang="en-US">
                <a:solidFill>
                  <a:schemeClr val="dk1"/>
                </a:solidFill>
              </a:rPr>
              <a:t>two related fields </a:t>
            </a: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1, 2  using plot, because the rows of data &lt; 100, 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No</a:t>
            </a:r>
            <a:r>
              <a:rPr lang="en-US"/>
              <a:t> relation between crime case number and air quality per day                </a:t>
            </a:r>
            <a:r>
              <a:rPr lang="en-US">
                <a:solidFill>
                  <a:srgbClr val="FF0000"/>
                </a:solidFill>
              </a:rPr>
              <a:t>two unrelated fields</a:t>
            </a:r>
            <a:r>
              <a:rPr lang="en-US"/>
              <a:t> 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hypothese 3 using corr.() function and </a:t>
            </a:r>
            <a:r>
              <a:rPr lang="en-US"/>
              <a:t>Ordinary Least Squares regression (Linear Regression)  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llinois Business Consulting">
      <a:dk1>
        <a:srgbClr val="13284B"/>
      </a:dk1>
      <a:lt1>
        <a:srgbClr val="FFFFFF"/>
      </a:lt1>
      <a:dk2>
        <a:srgbClr val="13284B"/>
      </a:dk2>
      <a:lt2>
        <a:srgbClr val="FFFFFF"/>
      </a:lt2>
      <a:accent1>
        <a:srgbClr val="13284B"/>
      </a:accent1>
      <a:accent2>
        <a:srgbClr val="E84927"/>
      </a:accent2>
      <a:accent3>
        <a:srgbClr val="838383"/>
      </a:accent3>
      <a:accent4>
        <a:srgbClr val="ADADAD"/>
      </a:accent4>
      <a:accent5>
        <a:srgbClr val="D6D6D6"/>
      </a:accent5>
      <a:accent6>
        <a:srgbClr val="EFEFEF"/>
      </a:accent6>
      <a:hlink>
        <a:srgbClr val="E84927"/>
      </a:hlink>
      <a:folHlink>
        <a:srgbClr val="E849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4427</Words>
  <Application>WPS 文字</Application>
  <PresentationFormat/>
  <Paragraphs>187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Arial</vt:lpstr>
      <vt:lpstr>Open Sans</vt:lpstr>
      <vt:lpstr>Calibri</vt:lpstr>
      <vt:lpstr>Helvetica Neue</vt:lpstr>
      <vt:lpstr>Times New Roman</vt:lpstr>
      <vt:lpstr>微软雅黑</vt:lpstr>
      <vt:lpstr>汉仪旗黑</vt:lpstr>
      <vt:lpstr>宋体</vt:lpstr>
      <vt:lpstr>Arial Unicode MS</vt:lpstr>
      <vt:lpstr>汉仪书宋二KW</vt:lpstr>
      <vt:lpstr>Office Theme</vt:lpstr>
      <vt:lpstr>Air Quality</vt:lpstr>
      <vt:lpstr>1. Introduction</vt:lpstr>
      <vt:lpstr>Hypothesis Part A</vt:lpstr>
      <vt:lpstr>Hypothesis 1: Air pollution varies by region</vt:lpstr>
      <vt:lpstr>Hypothesis 1: Air pollution varies by region</vt:lpstr>
      <vt:lpstr>Hypothesis 1: Air pollution varies by region</vt:lpstr>
      <vt:lpstr>Hypothesis 2: Air pollution has a time difference</vt:lpstr>
      <vt:lpstr>Hypothesis 2: Air pollution has a time difference</vt:lpstr>
      <vt:lpstr>Hypothesis Part B: Comparison</vt:lpstr>
      <vt:lpstr>hypothesis 1: Population — Air Quality </vt:lpstr>
      <vt:lpstr>hypothesis 1: Population — Air Quality</vt:lpstr>
      <vt:lpstr>hypothesis 1: Population — Air Quality</vt:lpstr>
      <vt:lpstr>hypothesis 2: GDP — Air Quality</vt:lpstr>
      <vt:lpstr>hypothesis 2: GDP — Air Quality(By year)</vt:lpstr>
      <vt:lpstr>hypothesis 2: GDP — Air Quality(By State)</vt:lpstr>
      <vt:lpstr>hypothesis 3: Crime — Air Quality</vt:lpstr>
      <vt:lpstr>hypothesis 3: Crime — Air Quality</vt:lpstr>
      <vt:lpstr>hypothesis 3: Crime — Air Quality(All Cases)</vt:lpstr>
      <vt:lpstr>hypothesis 3: Crime — Air Quality(Some Cases)</vt:lpstr>
      <vt:lpstr>Q&amp;A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</dc:title>
  <dc:creator>jsingl5@illinois.edu</dc:creator>
  <cp:lastModifiedBy>jj</cp:lastModifiedBy>
  <cp:revision>1</cp:revision>
  <dcterms:created xsi:type="dcterms:W3CDTF">2022-05-06T02:50:11Z</dcterms:created>
  <dcterms:modified xsi:type="dcterms:W3CDTF">2022-05-06T02:50:11Z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2052-3.9.4.6378</vt:lpwstr>
  </property>
</Properties>
</file>